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4.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14" r:id="rId1"/>
    <p:sldMasterId id="2147483715" r:id="rId2"/>
    <p:sldMasterId id="2147483716" r:id="rId3"/>
    <p:sldMasterId id="2147483717" r:id="rId4"/>
    <p:sldMasterId id="2147483718" r:id="rId5"/>
  </p:sldMasterIdLst>
  <p:notesMasterIdLst>
    <p:notesMasterId r:id="rId25"/>
  </p:notesMasterIdLst>
  <p:sldIdLst>
    <p:sldId id="256" r:id="rId6"/>
    <p:sldId id="257" r:id="rId7"/>
    <p:sldId id="272" r:id="rId8"/>
    <p:sldId id="273" r:id="rId9"/>
    <p:sldId id="274" r:id="rId10"/>
    <p:sldId id="258" r:id="rId11"/>
    <p:sldId id="259" r:id="rId12"/>
    <p:sldId id="260" r:id="rId13"/>
    <p:sldId id="261" r:id="rId14"/>
    <p:sldId id="262" r:id="rId15"/>
    <p:sldId id="263" r:id="rId16"/>
    <p:sldId id="264" r:id="rId17"/>
    <p:sldId id="265" r:id="rId18"/>
    <p:sldId id="266" r:id="rId19"/>
    <p:sldId id="267" r:id="rId20"/>
    <p:sldId id="268" r:id="rId21"/>
    <p:sldId id="269" r:id="rId22"/>
    <p:sldId id="270" r:id="rId23"/>
    <p:sldId id="271" r:id="rId24"/>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227"/>
    <p:restoredTop sz="94604"/>
  </p:normalViewPr>
  <p:slideViewPr>
    <p:cSldViewPr snapToGrid="0">
      <p:cViewPr varScale="1">
        <p:scale>
          <a:sx n="128" d="100"/>
          <a:sy n="128" d="100"/>
        </p:scale>
        <p:origin x="248" y="168"/>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0"/>
        <p:cNvGrpSpPr/>
        <p:nvPr/>
      </p:nvGrpSpPr>
      <p:grpSpPr>
        <a:xfrm>
          <a:off x="0" y="0"/>
          <a:ext cx="0" cy="0"/>
          <a:chOff x="0" y="0"/>
          <a:chExt cx="0" cy="0"/>
        </a:xfrm>
      </p:grpSpPr>
      <p:sp>
        <p:nvSpPr>
          <p:cNvPr id="621" name="Google Shape;621;g3ef6054aba5_2_75: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22" name="Google Shape;622;g3ef6054aba5_2_7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6"/>
        <p:cNvGrpSpPr/>
        <p:nvPr/>
      </p:nvGrpSpPr>
      <p:grpSpPr>
        <a:xfrm>
          <a:off x="0" y="0"/>
          <a:ext cx="0" cy="0"/>
          <a:chOff x="0" y="0"/>
          <a:chExt cx="0" cy="0"/>
        </a:xfrm>
      </p:grpSpPr>
      <p:sp>
        <p:nvSpPr>
          <p:cNvPr id="627" name="Google Shape;627;g3ef6054aba5_2_81: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28" name="Google Shape;628;g3ef6054aba5_2_8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2"/>
        <p:cNvGrpSpPr/>
        <p:nvPr/>
      </p:nvGrpSpPr>
      <p:grpSpPr>
        <a:xfrm>
          <a:off x="0" y="0"/>
          <a:ext cx="0" cy="0"/>
          <a:chOff x="0" y="0"/>
          <a:chExt cx="0" cy="0"/>
        </a:xfrm>
      </p:grpSpPr>
      <p:sp>
        <p:nvSpPr>
          <p:cNvPr id="633" name="Google Shape;633;g4098c94ce38_0_78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4" name="Google Shape;634;g4098c94ce38_0_7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0"/>
        <p:cNvGrpSpPr/>
        <p:nvPr/>
      </p:nvGrpSpPr>
      <p:grpSpPr>
        <a:xfrm>
          <a:off x="0" y="0"/>
          <a:ext cx="0" cy="0"/>
          <a:chOff x="0" y="0"/>
          <a:chExt cx="0" cy="0"/>
        </a:xfrm>
      </p:grpSpPr>
      <p:sp>
        <p:nvSpPr>
          <p:cNvPr id="641" name="Google Shape;641;g4098c94ce38_0_78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2" name="Google Shape;642;g4098c94ce38_0_7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6"/>
        <p:cNvGrpSpPr/>
        <p:nvPr/>
      </p:nvGrpSpPr>
      <p:grpSpPr>
        <a:xfrm>
          <a:off x="0" y="0"/>
          <a:ext cx="0" cy="0"/>
          <a:chOff x="0" y="0"/>
          <a:chExt cx="0" cy="0"/>
        </a:xfrm>
      </p:grpSpPr>
      <p:sp>
        <p:nvSpPr>
          <p:cNvPr id="657" name="Google Shape;657;g3ef6054aba5_2_8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58" name="Google Shape;658;g3ef6054aba5_2_8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1200" b="0" i="0" u="none" strike="noStrike">
                <a:solidFill>
                  <a:schemeClr val="dk1"/>
                </a:solidFill>
                <a:latin typeface="Arial"/>
                <a:ea typeface="Arial"/>
                <a:cs typeface="Arial"/>
                <a:sym typeface="Arial"/>
              </a:rPr>
              <a:t>For both discovering and follow-up telescopes: </a:t>
            </a:r>
            <a:endParaRPr/>
          </a:p>
          <a:p>
            <a:pPr marL="0" lvl="0" indent="0" algn="l" rtl="0">
              <a:spcBef>
                <a:spcPts val="0"/>
              </a:spcBef>
              <a:spcAft>
                <a:spcPts val="0"/>
              </a:spcAft>
              <a:buNone/>
            </a:pPr>
            <a:r>
              <a:rPr lang="en" sz="1200" b="0" i="0" u="none" strike="noStrike">
                <a:solidFill>
                  <a:schemeClr val="dk1"/>
                </a:solidFill>
                <a:latin typeface="Arial"/>
                <a:ea typeface="Arial"/>
                <a:cs typeface="Arial"/>
                <a:sym typeface="Arial"/>
              </a:rPr>
              <a:t>Are the current and soon-upcoming telescopes cover the entire EM spectrum? </a:t>
            </a:r>
            <a:endParaRPr/>
          </a:p>
          <a:p>
            <a:pPr marL="0" lvl="0" indent="0" algn="l" rtl="0">
              <a:spcBef>
                <a:spcPts val="0"/>
              </a:spcBef>
              <a:spcAft>
                <a:spcPts val="0"/>
              </a:spcAft>
              <a:buNone/>
            </a:pPr>
            <a:r>
              <a:rPr lang="en" sz="1200" b="0" i="0" u="none" strike="noStrike">
                <a:solidFill>
                  <a:schemeClr val="dk1"/>
                </a:solidFill>
                <a:latin typeface="Arial"/>
                <a:ea typeface="Arial"/>
                <a:cs typeface="Arial"/>
                <a:sym typeface="Arial"/>
              </a:rPr>
              <a:t>Are there any waveband windows suffering from (relatively) poor sensitivity and/or small monitoring FoV or cadence (compared to most part of the EM spectra)? </a:t>
            </a:r>
            <a:endParaRPr/>
          </a:p>
          <a:p>
            <a:pPr marL="0" lvl="0" indent="0" algn="l" rtl="0">
              <a:spcBef>
                <a:spcPts val="0"/>
              </a:spcBef>
              <a:spcAft>
                <a:spcPts val="0"/>
              </a:spcAft>
              <a:buNone/>
            </a:pPr>
            <a:r>
              <a:rPr lang="en" sz="1200" b="0" i="0" u="none" strike="noStrike">
                <a:solidFill>
                  <a:schemeClr val="dk1"/>
                </a:solidFill>
                <a:latin typeface="Arial"/>
                <a:ea typeface="Arial"/>
                <a:cs typeface="Arial"/>
                <a:sym typeface="Arial"/>
              </a:rPr>
              <a:t>Or, in which wavebands there is a strong demand to build new telescopes or space missions?  MeV gamma-rays?</a:t>
            </a:r>
            <a:endParaRPr/>
          </a:p>
          <a:p>
            <a:pPr marL="0" lvl="0" indent="0" algn="l" rtl="0">
              <a:spcBef>
                <a:spcPts val="0"/>
              </a:spcBef>
              <a:spcAft>
                <a:spcPts val="0"/>
              </a:spcAft>
              <a:buNone/>
            </a:pPr>
            <a:br>
              <a:rPr lang="en"/>
            </a:br>
            <a:br>
              <a:rPr lang="en"/>
            </a:br>
            <a:endParaRPr/>
          </a:p>
        </p:txBody>
      </p:sp>
      <p:sp>
        <p:nvSpPr>
          <p:cNvPr id="659" name="Google Shape;659;g3ef6054aba5_2_8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8</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3"/>
        <p:cNvGrpSpPr/>
        <p:nvPr/>
      </p:nvGrpSpPr>
      <p:grpSpPr>
        <a:xfrm>
          <a:off x="0" y="0"/>
          <a:ext cx="0" cy="0"/>
          <a:chOff x="0" y="0"/>
          <a:chExt cx="0" cy="0"/>
        </a:xfrm>
      </p:grpSpPr>
      <p:sp>
        <p:nvSpPr>
          <p:cNvPr id="664" name="Google Shape;664;g3ef6054aba5_2_92: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65" name="Google Shape;665;g3ef6054aba5_2_9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9"/>
        <p:cNvGrpSpPr/>
        <p:nvPr/>
      </p:nvGrpSpPr>
      <p:grpSpPr>
        <a:xfrm>
          <a:off x="0" y="0"/>
          <a:ext cx="0" cy="0"/>
          <a:chOff x="0" y="0"/>
          <a:chExt cx="0" cy="0"/>
        </a:xfrm>
      </p:grpSpPr>
      <p:sp>
        <p:nvSpPr>
          <p:cNvPr id="670" name="Google Shape;670;g3ef6054aba5_2_97: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71" name="Google Shape;671;g3ef6054aba5_2_9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5"/>
        <p:cNvGrpSpPr/>
        <p:nvPr/>
      </p:nvGrpSpPr>
      <p:grpSpPr>
        <a:xfrm>
          <a:off x="0" y="0"/>
          <a:ext cx="0" cy="0"/>
          <a:chOff x="0" y="0"/>
          <a:chExt cx="0" cy="0"/>
        </a:xfrm>
      </p:grpSpPr>
      <p:sp>
        <p:nvSpPr>
          <p:cNvPr id="676" name="Google Shape;676;g4098c94ce38_0_2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77" name="Google Shape;677;g4098c94ce38_0_29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0"/>
              </a:spcAft>
              <a:buSzPts val="1100"/>
              <a:buNone/>
            </a:pPr>
            <a:r>
              <a:rPr lang="en"/>
              <a:t>The “system” part of it has been particularly exciting</a:t>
            </a:r>
            <a:br>
              <a:rPr lang="en"/>
            </a:br>
            <a:br>
              <a:rPr lang="en"/>
            </a:br>
            <a:r>
              <a:rPr lang="en"/>
              <a:t>Each is a cutting edge facility </a:t>
            </a:r>
            <a:br>
              <a:rPr lang="en"/>
            </a:br>
            <a:br>
              <a:rPr lang="en"/>
            </a:br>
            <a:r>
              <a:rPr lang="en"/>
              <a:t>Arecibo, which collapsed in 2020, was a 305-meter single-dish telescope with extraordinary raw sensitivity, but a very limited field of view and no interferometric imaging capability. It excelled at deep targeted observations and planetary radar, but it was not designed for wide-field, high-cadence survey science. The Deep Synoptic Array (DSA) takes a fundamentally different approach: a distributed interferometric array of many smaller dishes operating together as a radio imaging system. This architecture enables arcsecond localization of fast radio bursts and wide-field survey capability, optimized for time-domain discovery rather than single-point sensitivity. Compared to SKA, which is designed for maximal sensitivity and large-scale cosmological surveys over decades, DSA is more focused and operationally agile. DSA can be highly efficient for rapid transient detection and localization, with faster deployment cycles and more flexible scheduling. In that sense, it complements SKA by emphasizing speed, precision localization, and time-domain responsiveness rather than sheer collecting area or ultimate sensitivity.</a:t>
            </a:r>
            <a:endParaRPr/>
          </a:p>
          <a:p>
            <a:pPr marL="0" lvl="0" indent="0" algn="l" rtl="0">
              <a:lnSpc>
                <a:spcPct val="100000"/>
              </a:lnSpc>
              <a:spcBef>
                <a:spcPts val="1200"/>
              </a:spcBef>
              <a:spcAft>
                <a:spcPts val="0"/>
              </a:spcAft>
              <a:buSzPts val="1100"/>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5"/>
        <p:cNvGrpSpPr/>
        <p:nvPr/>
      </p:nvGrpSpPr>
      <p:grpSpPr>
        <a:xfrm>
          <a:off x="0" y="0"/>
          <a:ext cx="0" cy="0"/>
          <a:chOff x="0" y="0"/>
          <a:chExt cx="0" cy="0"/>
        </a:xfrm>
      </p:grpSpPr>
      <p:sp>
        <p:nvSpPr>
          <p:cNvPr id="706" name="Google Shape;706;g3ef6054aba5_2_102: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07" name="Google Shape;707;g3ef6054aba5_2_10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1"/>
        <p:cNvGrpSpPr/>
        <p:nvPr/>
      </p:nvGrpSpPr>
      <p:grpSpPr>
        <a:xfrm>
          <a:off x="0" y="0"/>
          <a:ext cx="0" cy="0"/>
          <a:chOff x="0" y="0"/>
          <a:chExt cx="0" cy="0"/>
        </a:xfrm>
      </p:grpSpPr>
      <p:sp>
        <p:nvSpPr>
          <p:cNvPr id="712" name="Google Shape;712;g3ef6054aba5_2_107: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13" name="Google Shape;713;g3ef6054aba5_2_10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7"/>
        <p:cNvGrpSpPr/>
        <p:nvPr/>
      </p:nvGrpSpPr>
      <p:grpSpPr>
        <a:xfrm>
          <a:off x="0" y="0"/>
          <a:ext cx="0" cy="0"/>
          <a:chOff x="0" y="0"/>
          <a:chExt cx="0" cy="0"/>
        </a:xfrm>
      </p:grpSpPr>
      <p:sp>
        <p:nvSpPr>
          <p:cNvPr id="718" name="Google Shape;718;g3ef6054aba5_2_187: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19" name="Google Shape;719;g3ef6054aba5_2_18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4"/>
        <p:cNvGrpSpPr/>
        <p:nvPr/>
      </p:nvGrpSpPr>
      <p:grpSpPr>
        <a:xfrm>
          <a:off x="0" y="0"/>
          <a:ext cx="0" cy="0"/>
          <a:chOff x="0" y="0"/>
          <a:chExt cx="0" cy="0"/>
        </a:xfrm>
      </p:grpSpPr>
      <p:sp>
        <p:nvSpPr>
          <p:cNvPr id="725" name="Google Shape;725;g3ef6054aba5_2_193: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26" name="Google Shape;726;g3ef6054aba5_2_19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1"/>
        <p:cNvGrpSpPr/>
        <p:nvPr/>
      </p:nvGrpSpPr>
      <p:grpSpPr>
        <a:xfrm>
          <a:off x="0" y="0"/>
          <a:ext cx="0" cy="0"/>
          <a:chOff x="0" y="0"/>
          <a:chExt cx="0" cy="0"/>
        </a:xfrm>
      </p:grpSpPr>
      <p:sp>
        <p:nvSpPr>
          <p:cNvPr id="732" name="Google Shape;732;g3ef6054aba5_2_199: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33" name="Google Shape;733;g3ef6054aba5_2_19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8"/>
        <p:cNvGrpSpPr/>
        <p:nvPr/>
      </p:nvGrpSpPr>
      <p:grpSpPr>
        <a:xfrm>
          <a:off x="0" y="0"/>
          <a:ext cx="0" cy="0"/>
          <a:chOff x="0" y="0"/>
          <a:chExt cx="0" cy="0"/>
        </a:xfrm>
      </p:grpSpPr>
      <p:sp>
        <p:nvSpPr>
          <p:cNvPr id="739" name="Google Shape;739;g3ef6054aba5_2_205: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40" name="Google Shape;740;g3ef6054aba5_2_20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4"/>
        <p:cNvGrpSpPr/>
        <p:nvPr/>
      </p:nvGrpSpPr>
      <p:grpSpPr>
        <a:xfrm>
          <a:off x="0" y="0"/>
          <a:ext cx="0" cy="0"/>
          <a:chOff x="0" y="0"/>
          <a:chExt cx="0" cy="0"/>
        </a:xfrm>
      </p:grpSpPr>
      <p:sp>
        <p:nvSpPr>
          <p:cNvPr id="745" name="Google Shape;745;g3ef6054aba5_2_210: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46" name="Google Shape;746;g3ef6054aba5_2_2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0"/>
        <p:cNvGrpSpPr/>
        <p:nvPr/>
      </p:nvGrpSpPr>
      <p:grpSpPr>
        <a:xfrm>
          <a:off x="0" y="0"/>
          <a:ext cx="0" cy="0"/>
          <a:chOff x="0" y="0"/>
          <a:chExt cx="0" cy="0"/>
        </a:xfrm>
      </p:grpSpPr>
      <p:sp>
        <p:nvSpPr>
          <p:cNvPr id="751" name="Google Shape;751;g3ef6054aba5_2_215: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52" name="Google Shape;752;g3ef6054aba5_2_2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4.xml"/><Relationship Id="rId4" Type="http://schemas.openxmlformats.org/officeDocument/2006/relationships/image" Target="../media/image10.png"/></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Master" Target="../slideMasters/slideMaster4.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4.xml"/><Relationship Id="rId5" Type="http://schemas.openxmlformats.org/officeDocument/2006/relationships/image" Target="../media/image7.png"/><Relationship Id="rId4" Type="http://schemas.openxmlformats.org/officeDocument/2006/relationships/image" Target="../media/image16.png"/></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20.png"/><Relationship Id="rId7" Type="http://schemas.openxmlformats.org/officeDocument/2006/relationships/image" Target="../media/image23.png"/><Relationship Id="rId2" Type="http://schemas.openxmlformats.org/officeDocument/2006/relationships/image" Target="../media/image19.png"/><Relationship Id="rId1" Type="http://schemas.openxmlformats.org/officeDocument/2006/relationships/slideMaster" Target="../slideMasters/slideMaster4.xml"/><Relationship Id="rId6" Type="http://schemas.openxmlformats.org/officeDocument/2006/relationships/image" Target="../media/image6.png"/><Relationship Id="rId5" Type="http://schemas.openxmlformats.org/officeDocument/2006/relationships/image" Target="../media/image22.png"/><Relationship Id="rId4" Type="http://schemas.openxmlformats.org/officeDocument/2006/relationships/image" Target="../media/image21.png"/></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4.xml"/><Relationship Id="rId5" Type="http://schemas.openxmlformats.org/officeDocument/2006/relationships/image" Target="../media/image7.png"/><Relationship Id="rId4" Type="http://schemas.openxmlformats.org/officeDocument/2006/relationships/image" Target="../media/image16.png"/></Relationships>
</file>

<file path=ppt/slideLayouts/_rels/slideLayout49.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18.png"/><Relationship Id="rId7" Type="http://schemas.openxmlformats.org/officeDocument/2006/relationships/image" Target="../media/image26.png"/><Relationship Id="rId2" Type="http://schemas.openxmlformats.org/officeDocument/2006/relationships/image" Target="../media/image17.png"/><Relationship Id="rId1" Type="http://schemas.openxmlformats.org/officeDocument/2006/relationships/slideMaster" Target="../slideMasters/slideMaster4.xml"/><Relationship Id="rId6" Type="http://schemas.openxmlformats.org/officeDocument/2006/relationships/image" Target="../media/image25.png"/><Relationship Id="rId5" Type="http://schemas.openxmlformats.org/officeDocument/2006/relationships/image" Target="../media/image7.png"/><Relationship Id="rId4" Type="http://schemas.openxmlformats.org/officeDocument/2006/relationships/image" Target="../media/image16.png"/></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Master" Target="../slideMasters/slideMaster5.xml"/><Relationship Id="rId5" Type="http://schemas.openxmlformats.org/officeDocument/2006/relationships/image" Target="../media/image32.png"/><Relationship Id="rId4" Type="http://schemas.openxmlformats.org/officeDocument/2006/relationships/image" Target="../media/image29.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3.png"/><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3.png"/><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3.png"/><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标题和内容" type="obj">
  <p:cSld name="OBJECT">
    <p:spTree>
      <p:nvGrpSpPr>
        <p:cNvPr id="1" name="Shape 56"/>
        <p:cNvGrpSpPr/>
        <p:nvPr/>
      </p:nvGrpSpPr>
      <p:grpSpPr>
        <a:xfrm>
          <a:off x="0" y="0"/>
          <a:ext cx="0" cy="0"/>
          <a:chOff x="0" y="0"/>
          <a:chExt cx="0" cy="0"/>
        </a:xfrm>
      </p:grpSpPr>
      <p:sp>
        <p:nvSpPr>
          <p:cNvPr id="57" name="Google Shape;57;p14"/>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58" name="Google Shape;58;p14"/>
          <p:cNvSpPr txBox="1">
            <a:spLocks noGrp="1"/>
          </p:cNvSpPr>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59" name="Google Shape;59;p14"/>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0" name="Google Shape;60;p14"/>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1" name="Google Shape;61;p14"/>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标题幻灯片" type="title">
  <p:cSld name="TITLE">
    <p:spTree>
      <p:nvGrpSpPr>
        <p:cNvPr id="1" name="Shape 62"/>
        <p:cNvGrpSpPr/>
        <p:nvPr/>
      </p:nvGrpSpPr>
      <p:grpSpPr>
        <a:xfrm>
          <a:off x="0" y="0"/>
          <a:ext cx="0" cy="0"/>
          <a:chOff x="0" y="0"/>
          <a:chExt cx="0" cy="0"/>
        </a:xfrm>
      </p:grpSpPr>
      <p:sp>
        <p:nvSpPr>
          <p:cNvPr id="63" name="Google Shape;63;p15"/>
          <p:cNvSpPr txBox="1">
            <a:spLocks noGrp="1"/>
          </p:cNvSpPr>
          <p:nvPr>
            <p:ph type="ctrTitle"/>
          </p:nvPr>
        </p:nvSpPr>
        <p:spPr>
          <a:xfrm>
            <a:off x="1143000" y="841772"/>
            <a:ext cx="6858000" cy="1790700"/>
          </a:xfrm>
          <a:prstGeom prst="rect">
            <a:avLst/>
          </a:prstGeom>
          <a:noFill/>
          <a:ln>
            <a:noFill/>
          </a:ln>
        </p:spPr>
        <p:txBody>
          <a:bodyPr spcFirstLastPara="1" wrap="square" lIns="68575" tIns="34275" rIns="68575" bIns="34275" anchor="b" anchorCtr="0">
            <a:normAutofit/>
          </a:bodyPr>
          <a:lstStyle>
            <a:lvl1pPr lvl="0" algn="ctr">
              <a:lnSpc>
                <a:spcPct val="90000"/>
              </a:lnSpc>
              <a:spcBef>
                <a:spcPts val="0"/>
              </a:spcBef>
              <a:spcAft>
                <a:spcPts val="0"/>
              </a:spcAft>
              <a:buClr>
                <a:schemeClr val="dk1"/>
              </a:buClr>
              <a:buSzPts val="4500"/>
              <a:buFont typeface="Arial"/>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64" name="Google Shape;64;p15"/>
          <p:cNvSpPr txBox="1">
            <a:spLocks noGrp="1"/>
          </p:cNvSpPr>
          <p:nvPr>
            <p:ph type="subTitle" idx="1"/>
          </p:nvPr>
        </p:nvSpPr>
        <p:spPr>
          <a:xfrm>
            <a:off x="1143000" y="2701528"/>
            <a:ext cx="6858000" cy="1241821"/>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800"/>
              </a:spcBef>
              <a:spcAft>
                <a:spcPts val="0"/>
              </a:spcAft>
              <a:buClr>
                <a:schemeClr val="dk1"/>
              </a:buClr>
              <a:buSzPts val="1800"/>
              <a:buNone/>
              <a:defRPr sz="1800"/>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sp>
        <p:nvSpPr>
          <p:cNvPr id="65" name="Google Shape;65;p15"/>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6" name="Google Shape;66;p15"/>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7" name="Google Shape;67;p15"/>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节标题" type="secHead">
  <p:cSld name="SECTION_HEADER">
    <p:spTree>
      <p:nvGrpSpPr>
        <p:cNvPr id="1" name="Shape 68"/>
        <p:cNvGrpSpPr/>
        <p:nvPr/>
      </p:nvGrpSpPr>
      <p:grpSpPr>
        <a:xfrm>
          <a:off x="0" y="0"/>
          <a:ext cx="0" cy="0"/>
          <a:chOff x="0" y="0"/>
          <a:chExt cx="0" cy="0"/>
        </a:xfrm>
      </p:grpSpPr>
      <p:sp>
        <p:nvSpPr>
          <p:cNvPr id="69" name="Google Shape;69;p16"/>
          <p:cNvSpPr txBox="1">
            <a:spLocks noGrp="1"/>
          </p:cNvSpPr>
          <p:nvPr>
            <p:ph type="title"/>
          </p:nvPr>
        </p:nvSpPr>
        <p:spPr>
          <a:xfrm>
            <a:off x="623888" y="1282304"/>
            <a:ext cx="7886700" cy="2139553"/>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4500"/>
              <a:buFont typeface="Arial"/>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70" name="Google Shape;70;p16"/>
          <p:cNvSpPr txBox="1">
            <a:spLocks noGrp="1"/>
          </p:cNvSpPr>
          <p:nvPr>
            <p:ph type="body" idx="1"/>
          </p:nvPr>
        </p:nvSpPr>
        <p:spPr>
          <a:xfrm>
            <a:off x="623888" y="3442097"/>
            <a:ext cx="7886700" cy="112514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757575"/>
              </a:buClr>
              <a:buSzPts val="1800"/>
              <a:buNone/>
              <a:defRPr sz="1800">
                <a:solidFill>
                  <a:srgbClr val="757575"/>
                </a:solidFill>
              </a:defRPr>
            </a:lvl1pPr>
            <a:lvl2pPr marL="914400" lvl="1" indent="-228600" algn="l">
              <a:lnSpc>
                <a:spcPct val="90000"/>
              </a:lnSpc>
              <a:spcBef>
                <a:spcPts val="400"/>
              </a:spcBef>
              <a:spcAft>
                <a:spcPts val="0"/>
              </a:spcAft>
              <a:buClr>
                <a:srgbClr val="757575"/>
              </a:buClr>
              <a:buSzPts val="1500"/>
              <a:buNone/>
              <a:defRPr sz="1500">
                <a:solidFill>
                  <a:srgbClr val="757575"/>
                </a:solidFill>
              </a:defRPr>
            </a:lvl2pPr>
            <a:lvl3pPr marL="1371600" lvl="2" indent="-228600" algn="l">
              <a:lnSpc>
                <a:spcPct val="90000"/>
              </a:lnSpc>
              <a:spcBef>
                <a:spcPts val="400"/>
              </a:spcBef>
              <a:spcAft>
                <a:spcPts val="0"/>
              </a:spcAft>
              <a:buClr>
                <a:srgbClr val="757575"/>
              </a:buClr>
              <a:buSzPts val="1400"/>
              <a:buNone/>
              <a:defRPr sz="1400">
                <a:solidFill>
                  <a:srgbClr val="757575"/>
                </a:solidFill>
              </a:defRPr>
            </a:lvl3pPr>
            <a:lvl4pPr marL="1828800" lvl="3" indent="-228600" algn="l">
              <a:lnSpc>
                <a:spcPct val="90000"/>
              </a:lnSpc>
              <a:spcBef>
                <a:spcPts val="400"/>
              </a:spcBef>
              <a:spcAft>
                <a:spcPts val="0"/>
              </a:spcAft>
              <a:buClr>
                <a:srgbClr val="757575"/>
              </a:buClr>
              <a:buSzPts val="1200"/>
              <a:buNone/>
              <a:defRPr sz="1200">
                <a:solidFill>
                  <a:srgbClr val="757575"/>
                </a:solidFill>
              </a:defRPr>
            </a:lvl4pPr>
            <a:lvl5pPr marL="2286000" lvl="4" indent="-228600" algn="l">
              <a:lnSpc>
                <a:spcPct val="90000"/>
              </a:lnSpc>
              <a:spcBef>
                <a:spcPts val="400"/>
              </a:spcBef>
              <a:spcAft>
                <a:spcPts val="0"/>
              </a:spcAft>
              <a:buClr>
                <a:srgbClr val="757575"/>
              </a:buClr>
              <a:buSzPts val="1200"/>
              <a:buNone/>
              <a:defRPr sz="1200">
                <a:solidFill>
                  <a:srgbClr val="757575"/>
                </a:solidFill>
              </a:defRPr>
            </a:lvl5pPr>
            <a:lvl6pPr marL="2743200" lvl="5" indent="-228600" algn="l">
              <a:lnSpc>
                <a:spcPct val="90000"/>
              </a:lnSpc>
              <a:spcBef>
                <a:spcPts val="400"/>
              </a:spcBef>
              <a:spcAft>
                <a:spcPts val="0"/>
              </a:spcAft>
              <a:buClr>
                <a:srgbClr val="757575"/>
              </a:buClr>
              <a:buSzPts val="1200"/>
              <a:buNone/>
              <a:defRPr sz="1200">
                <a:solidFill>
                  <a:srgbClr val="757575"/>
                </a:solidFill>
              </a:defRPr>
            </a:lvl6pPr>
            <a:lvl7pPr marL="3200400" lvl="6" indent="-228600" algn="l">
              <a:lnSpc>
                <a:spcPct val="90000"/>
              </a:lnSpc>
              <a:spcBef>
                <a:spcPts val="400"/>
              </a:spcBef>
              <a:spcAft>
                <a:spcPts val="0"/>
              </a:spcAft>
              <a:buClr>
                <a:srgbClr val="757575"/>
              </a:buClr>
              <a:buSzPts val="1200"/>
              <a:buNone/>
              <a:defRPr sz="1200">
                <a:solidFill>
                  <a:srgbClr val="757575"/>
                </a:solidFill>
              </a:defRPr>
            </a:lvl7pPr>
            <a:lvl8pPr marL="3657600" lvl="7" indent="-228600" algn="l">
              <a:lnSpc>
                <a:spcPct val="90000"/>
              </a:lnSpc>
              <a:spcBef>
                <a:spcPts val="400"/>
              </a:spcBef>
              <a:spcAft>
                <a:spcPts val="0"/>
              </a:spcAft>
              <a:buClr>
                <a:srgbClr val="757575"/>
              </a:buClr>
              <a:buSzPts val="1200"/>
              <a:buNone/>
              <a:defRPr sz="1200">
                <a:solidFill>
                  <a:srgbClr val="757575"/>
                </a:solidFill>
              </a:defRPr>
            </a:lvl8pPr>
            <a:lvl9pPr marL="4114800" lvl="8" indent="-228600" algn="l">
              <a:lnSpc>
                <a:spcPct val="90000"/>
              </a:lnSpc>
              <a:spcBef>
                <a:spcPts val="400"/>
              </a:spcBef>
              <a:spcAft>
                <a:spcPts val="0"/>
              </a:spcAft>
              <a:buClr>
                <a:srgbClr val="757575"/>
              </a:buClr>
              <a:buSzPts val="1200"/>
              <a:buNone/>
              <a:defRPr sz="1200">
                <a:solidFill>
                  <a:srgbClr val="757575"/>
                </a:solidFill>
              </a:defRPr>
            </a:lvl9pPr>
          </a:lstStyle>
          <a:p>
            <a:endParaRPr/>
          </a:p>
        </p:txBody>
      </p:sp>
      <p:sp>
        <p:nvSpPr>
          <p:cNvPr id="71" name="Google Shape;71;p16"/>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2" name="Google Shape;72;p16"/>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3" name="Google Shape;73;p16"/>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两栏内容" type="twoObj">
  <p:cSld name="TWO_OBJECTS">
    <p:spTree>
      <p:nvGrpSpPr>
        <p:cNvPr id="1" name="Shape 74"/>
        <p:cNvGrpSpPr/>
        <p:nvPr/>
      </p:nvGrpSpPr>
      <p:grpSpPr>
        <a:xfrm>
          <a:off x="0" y="0"/>
          <a:ext cx="0" cy="0"/>
          <a:chOff x="0" y="0"/>
          <a:chExt cx="0" cy="0"/>
        </a:xfrm>
      </p:grpSpPr>
      <p:sp>
        <p:nvSpPr>
          <p:cNvPr id="75" name="Google Shape;75;p17"/>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76" name="Google Shape;76;p17"/>
          <p:cNvSpPr txBox="1">
            <a:spLocks noGrp="1"/>
          </p:cNvSpPr>
          <p:nvPr>
            <p:ph type="body" idx="1"/>
          </p:nvPr>
        </p:nvSpPr>
        <p:spPr>
          <a:xfrm>
            <a:off x="6286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7" name="Google Shape;77;p17"/>
          <p:cNvSpPr txBox="1">
            <a:spLocks noGrp="1"/>
          </p:cNvSpPr>
          <p:nvPr>
            <p:ph type="body" idx="2"/>
          </p:nvPr>
        </p:nvSpPr>
        <p:spPr>
          <a:xfrm>
            <a:off x="46291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8" name="Google Shape;78;p17"/>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9" name="Google Shape;79;p17"/>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80" name="Google Shape;80;p17"/>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比较" type="twoTxTwoObj">
  <p:cSld name="TWO_OBJECTS_WITH_TEXT">
    <p:spTree>
      <p:nvGrpSpPr>
        <p:cNvPr id="1" name="Shape 81"/>
        <p:cNvGrpSpPr/>
        <p:nvPr/>
      </p:nvGrpSpPr>
      <p:grpSpPr>
        <a:xfrm>
          <a:off x="0" y="0"/>
          <a:ext cx="0" cy="0"/>
          <a:chOff x="0" y="0"/>
          <a:chExt cx="0" cy="0"/>
        </a:xfrm>
      </p:grpSpPr>
      <p:sp>
        <p:nvSpPr>
          <p:cNvPr id="82" name="Google Shape;82;p18"/>
          <p:cNvSpPr txBox="1">
            <a:spLocks noGrp="1"/>
          </p:cNvSpPr>
          <p:nvPr>
            <p:ph type="title"/>
          </p:nvPr>
        </p:nvSpPr>
        <p:spPr>
          <a:xfrm>
            <a:off x="629841"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83" name="Google Shape;83;p18"/>
          <p:cNvSpPr txBox="1">
            <a:spLocks noGrp="1"/>
          </p:cNvSpPr>
          <p:nvPr>
            <p:ph type="body" idx="1"/>
          </p:nvPr>
        </p:nvSpPr>
        <p:spPr>
          <a:xfrm>
            <a:off x="629841" y="1260872"/>
            <a:ext cx="3868340"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84" name="Google Shape;84;p18"/>
          <p:cNvSpPr txBox="1">
            <a:spLocks noGrp="1"/>
          </p:cNvSpPr>
          <p:nvPr>
            <p:ph type="body" idx="2"/>
          </p:nvPr>
        </p:nvSpPr>
        <p:spPr>
          <a:xfrm>
            <a:off x="629841" y="1878806"/>
            <a:ext cx="3868340"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5" name="Google Shape;85;p18"/>
          <p:cNvSpPr txBox="1">
            <a:spLocks noGrp="1"/>
          </p:cNvSpPr>
          <p:nvPr>
            <p:ph type="body" idx="3"/>
          </p:nvPr>
        </p:nvSpPr>
        <p:spPr>
          <a:xfrm>
            <a:off x="4629150" y="1260872"/>
            <a:ext cx="3887391"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86" name="Google Shape;86;p18"/>
          <p:cNvSpPr txBox="1">
            <a:spLocks noGrp="1"/>
          </p:cNvSpPr>
          <p:nvPr>
            <p:ph type="body" idx="4"/>
          </p:nvPr>
        </p:nvSpPr>
        <p:spPr>
          <a:xfrm>
            <a:off x="4629150" y="1878806"/>
            <a:ext cx="3887391"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7" name="Google Shape;87;p18"/>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88" name="Google Shape;88;p18"/>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89" name="Google Shape;89;p18"/>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仅标题" type="titleOnly">
  <p:cSld name="TITLE_ONLY">
    <p:spTree>
      <p:nvGrpSpPr>
        <p:cNvPr id="1" name="Shape 90"/>
        <p:cNvGrpSpPr/>
        <p:nvPr/>
      </p:nvGrpSpPr>
      <p:grpSpPr>
        <a:xfrm>
          <a:off x="0" y="0"/>
          <a:ext cx="0" cy="0"/>
          <a:chOff x="0" y="0"/>
          <a:chExt cx="0" cy="0"/>
        </a:xfrm>
      </p:grpSpPr>
      <p:sp>
        <p:nvSpPr>
          <p:cNvPr id="91" name="Google Shape;91;p19"/>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92" name="Google Shape;92;p19"/>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3" name="Google Shape;93;p19"/>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4" name="Google Shape;94;p19"/>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空白" type="blank">
  <p:cSld name="BLANK">
    <p:spTree>
      <p:nvGrpSpPr>
        <p:cNvPr id="1" name="Shape 95"/>
        <p:cNvGrpSpPr/>
        <p:nvPr/>
      </p:nvGrpSpPr>
      <p:grpSpPr>
        <a:xfrm>
          <a:off x="0" y="0"/>
          <a:ext cx="0" cy="0"/>
          <a:chOff x="0" y="0"/>
          <a:chExt cx="0" cy="0"/>
        </a:xfrm>
      </p:grpSpPr>
      <p:sp>
        <p:nvSpPr>
          <p:cNvPr id="96" name="Google Shape;96;p20"/>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7" name="Google Shape;97;p20"/>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8" name="Google Shape;98;p20"/>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内容与标题" type="objTx">
  <p:cSld name="OBJECT_WITH_CAPTION_TEXT">
    <p:spTree>
      <p:nvGrpSpPr>
        <p:cNvPr id="1" name="Shape 99"/>
        <p:cNvGrpSpPr/>
        <p:nvPr/>
      </p:nvGrpSpPr>
      <p:grpSpPr>
        <a:xfrm>
          <a:off x="0" y="0"/>
          <a:ext cx="0" cy="0"/>
          <a:chOff x="0" y="0"/>
          <a:chExt cx="0" cy="0"/>
        </a:xfrm>
      </p:grpSpPr>
      <p:sp>
        <p:nvSpPr>
          <p:cNvPr id="100" name="Google Shape;100;p21"/>
          <p:cNvSpPr txBox="1">
            <a:spLocks noGrp="1"/>
          </p:cNvSpPr>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Arial"/>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01" name="Google Shape;101;p21"/>
          <p:cNvSpPr txBox="1">
            <a:spLocks noGrp="1"/>
          </p:cNvSpPr>
          <p:nvPr>
            <p:ph type="body" idx="1"/>
          </p:nvPr>
        </p:nvSpPr>
        <p:spPr>
          <a:xfrm>
            <a:off x="3887391" y="740569"/>
            <a:ext cx="4629150" cy="3655219"/>
          </a:xfrm>
          <a:prstGeom prst="rect">
            <a:avLst/>
          </a:prstGeom>
          <a:noFill/>
          <a:ln>
            <a:noFill/>
          </a:ln>
        </p:spPr>
        <p:txBody>
          <a:bodyPr spcFirstLastPara="1" wrap="square" lIns="68575" tIns="34275" rIns="68575" bIns="34275" anchor="t" anchorCtr="0">
            <a:normAutofit/>
          </a:bodyPr>
          <a:lstStyle>
            <a:lvl1pPr marL="457200" lvl="0" indent="-381000" algn="l">
              <a:lnSpc>
                <a:spcPct val="90000"/>
              </a:lnSpc>
              <a:spcBef>
                <a:spcPts val="800"/>
              </a:spcBef>
              <a:spcAft>
                <a:spcPts val="0"/>
              </a:spcAft>
              <a:buClr>
                <a:schemeClr val="dk1"/>
              </a:buClr>
              <a:buSzPts val="2400"/>
              <a:buChar char="•"/>
              <a:defRPr sz="2400"/>
            </a:lvl1pPr>
            <a:lvl2pPr marL="914400" lvl="1" indent="-361950" algn="l">
              <a:lnSpc>
                <a:spcPct val="90000"/>
              </a:lnSpc>
              <a:spcBef>
                <a:spcPts val="400"/>
              </a:spcBef>
              <a:spcAft>
                <a:spcPts val="0"/>
              </a:spcAft>
              <a:buClr>
                <a:schemeClr val="dk1"/>
              </a:buClr>
              <a:buSzPts val="2100"/>
              <a:buChar char="•"/>
              <a:defRPr sz="2100"/>
            </a:lvl2pPr>
            <a:lvl3pPr marL="1371600" lvl="2" indent="-342900" algn="l">
              <a:lnSpc>
                <a:spcPct val="90000"/>
              </a:lnSpc>
              <a:spcBef>
                <a:spcPts val="400"/>
              </a:spcBef>
              <a:spcAft>
                <a:spcPts val="0"/>
              </a:spcAft>
              <a:buClr>
                <a:schemeClr val="dk1"/>
              </a:buClr>
              <a:buSzPts val="1800"/>
              <a:buChar char="•"/>
              <a:defRPr sz="1800"/>
            </a:lvl3pPr>
            <a:lvl4pPr marL="1828800" lvl="3" indent="-323850" algn="l">
              <a:lnSpc>
                <a:spcPct val="90000"/>
              </a:lnSpc>
              <a:spcBef>
                <a:spcPts val="400"/>
              </a:spcBef>
              <a:spcAft>
                <a:spcPts val="0"/>
              </a:spcAft>
              <a:buClr>
                <a:schemeClr val="dk1"/>
              </a:buClr>
              <a:buSzPts val="1500"/>
              <a:buChar char="•"/>
              <a:defRPr sz="1500"/>
            </a:lvl4pPr>
            <a:lvl5pPr marL="2286000" lvl="4" indent="-323850" algn="l">
              <a:lnSpc>
                <a:spcPct val="90000"/>
              </a:lnSpc>
              <a:spcBef>
                <a:spcPts val="400"/>
              </a:spcBef>
              <a:spcAft>
                <a:spcPts val="0"/>
              </a:spcAft>
              <a:buClr>
                <a:schemeClr val="dk1"/>
              </a:buClr>
              <a:buSzPts val="1500"/>
              <a:buChar char="•"/>
              <a:defRPr sz="1500"/>
            </a:lvl5pPr>
            <a:lvl6pPr marL="2743200" lvl="5" indent="-323850" algn="l">
              <a:lnSpc>
                <a:spcPct val="90000"/>
              </a:lnSpc>
              <a:spcBef>
                <a:spcPts val="400"/>
              </a:spcBef>
              <a:spcAft>
                <a:spcPts val="0"/>
              </a:spcAft>
              <a:buClr>
                <a:schemeClr val="dk1"/>
              </a:buClr>
              <a:buSzPts val="1500"/>
              <a:buChar char="•"/>
              <a:defRPr sz="1500"/>
            </a:lvl6pPr>
            <a:lvl7pPr marL="3200400" lvl="6" indent="-323850" algn="l">
              <a:lnSpc>
                <a:spcPct val="90000"/>
              </a:lnSpc>
              <a:spcBef>
                <a:spcPts val="400"/>
              </a:spcBef>
              <a:spcAft>
                <a:spcPts val="0"/>
              </a:spcAft>
              <a:buClr>
                <a:schemeClr val="dk1"/>
              </a:buClr>
              <a:buSzPts val="1500"/>
              <a:buChar char="•"/>
              <a:defRPr sz="1500"/>
            </a:lvl7pPr>
            <a:lvl8pPr marL="3657600" lvl="7" indent="-323850" algn="l">
              <a:lnSpc>
                <a:spcPct val="90000"/>
              </a:lnSpc>
              <a:spcBef>
                <a:spcPts val="400"/>
              </a:spcBef>
              <a:spcAft>
                <a:spcPts val="0"/>
              </a:spcAft>
              <a:buClr>
                <a:schemeClr val="dk1"/>
              </a:buClr>
              <a:buSzPts val="1500"/>
              <a:buChar char="•"/>
              <a:defRPr sz="1500"/>
            </a:lvl8pPr>
            <a:lvl9pPr marL="4114800" lvl="8" indent="-323850" algn="l">
              <a:lnSpc>
                <a:spcPct val="90000"/>
              </a:lnSpc>
              <a:spcBef>
                <a:spcPts val="400"/>
              </a:spcBef>
              <a:spcAft>
                <a:spcPts val="0"/>
              </a:spcAft>
              <a:buClr>
                <a:schemeClr val="dk1"/>
              </a:buClr>
              <a:buSzPts val="1500"/>
              <a:buChar char="•"/>
              <a:defRPr sz="1500"/>
            </a:lvl9pPr>
          </a:lstStyle>
          <a:p>
            <a:endParaRPr/>
          </a:p>
        </p:txBody>
      </p:sp>
      <p:sp>
        <p:nvSpPr>
          <p:cNvPr id="102" name="Google Shape;102;p21"/>
          <p:cNvSpPr txBox="1">
            <a:spLocks noGrp="1"/>
          </p:cNvSpPr>
          <p:nvPr>
            <p:ph type="body" idx="2"/>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103" name="Google Shape;103;p21"/>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04" name="Google Shape;104;p21"/>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05" name="Google Shape;105;p21"/>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图片与标题" type="picTx">
  <p:cSld name="PICTURE_WITH_CAPTION_TEXT">
    <p:spTree>
      <p:nvGrpSpPr>
        <p:cNvPr id="1" name="Shape 106"/>
        <p:cNvGrpSpPr/>
        <p:nvPr/>
      </p:nvGrpSpPr>
      <p:grpSpPr>
        <a:xfrm>
          <a:off x="0" y="0"/>
          <a:ext cx="0" cy="0"/>
          <a:chOff x="0" y="0"/>
          <a:chExt cx="0" cy="0"/>
        </a:xfrm>
      </p:grpSpPr>
      <p:sp>
        <p:nvSpPr>
          <p:cNvPr id="107" name="Google Shape;107;p22"/>
          <p:cNvSpPr txBox="1">
            <a:spLocks noGrp="1"/>
          </p:cNvSpPr>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Arial"/>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08" name="Google Shape;108;p22"/>
          <p:cNvSpPr>
            <a:spLocks noGrp="1"/>
          </p:cNvSpPr>
          <p:nvPr>
            <p:ph type="pic" idx="2"/>
          </p:nvPr>
        </p:nvSpPr>
        <p:spPr>
          <a:xfrm>
            <a:off x="3887391" y="740569"/>
            <a:ext cx="4629150" cy="3655219"/>
          </a:xfrm>
          <a:prstGeom prst="rect">
            <a:avLst/>
          </a:prstGeom>
          <a:noFill/>
          <a:ln>
            <a:noFill/>
          </a:ln>
        </p:spPr>
      </p:sp>
      <p:sp>
        <p:nvSpPr>
          <p:cNvPr id="109" name="Google Shape;109;p22"/>
          <p:cNvSpPr txBox="1">
            <a:spLocks noGrp="1"/>
          </p:cNvSpPr>
          <p:nvPr>
            <p:ph type="body" idx="1"/>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110" name="Google Shape;110;p22"/>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11" name="Google Shape;111;p22"/>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12" name="Google Shape;112;p22"/>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标题和竖排文字" type="vertTx">
  <p:cSld name="VERTICAL_TEXT">
    <p:spTree>
      <p:nvGrpSpPr>
        <p:cNvPr id="1" name="Shape 113"/>
        <p:cNvGrpSpPr/>
        <p:nvPr/>
      </p:nvGrpSpPr>
      <p:grpSpPr>
        <a:xfrm>
          <a:off x="0" y="0"/>
          <a:ext cx="0" cy="0"/>
          <a:chOff x="0" y="0"/>
          <a:chExt cx="0" cy="0"/>
        </a:xfrm>
      </p:grpSpPr>
      <p:sp>
        <p:nvSpPr>
          <p:cNvPr id="114" name="Google Shape;114;p23"/>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15" name="Google Shape;115;p23"/>
          <p:cNvSpPr txBox="1">
            <a:spLocks noGrp="1"/>
          </p:cNvSpPr>
          <p:nvPr>
            <p:ph type="body" idx="1"/>
          </p:nvPr>
        </p:nvSpPr>
        <p:spPr>
          <a:xfrm rot="5400000">
            <a:off x="2940248" y="-942379"/>
            <a:ext cx="3263504" cy="78867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6" name="Google Shape;116;p23"/>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17" name="Google Shape;117;p23"/>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18" name="Google Shape;118;p23"/>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竖排标题与文本" type="vertTitleAndTx">
  <p:cSld name="VERTICAL_TITLE_AND_VERTICAL_TEXT">
    <p:spTree>
      <p:nvGrpSpPr>
        <p:cNvPr id="1" name="Shape 119"/>
        <p:cNvGrpSpPr/>
        <p:nvPr/>
      </p:nvGrpSpPr>
      <p:grpSpPr>
        <a:xfrm>
          <a:off x="0" y="0"/>
          <a:ext cx="0" cy="0"/>
          <a:chOff x="0" y="0"/>
          <a:chExt cx="0" cy="0"/>
        </a:xfrm>
      </p:grpSpPr>
      <p:sp>
        <p:nvSpPr>
          <p:cNvPr id="120" name="Google Shape;120;p24"/>
          <p:cNvSpPr txBox="1">
            <a:spLocks noGrp="1"/>
          </p:cNvSpPr>
          <p:nvPr>
            <p:ph type="title"/>
          </p:nvPr>
        </p:nvSpPr>
        <p:spPr>
          <a:xfrm rot="5400000">
            <a:off x="5350073" y="1467445"/>
            <a:ext cx="4358879" cy="1971675"/>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21" name="Google Shape;121;p24"/>
          <p:cNvSpPr txBox="1">
            <a:spLocks noGrp="1"/>
          </p:cNvSpPr>
          <p:nvPr>
            <p:ph type="body" idx="1"/>
          </p:nvPr>
        </p:nvSpPr>
        <p:spPr>
          <a:xfrm rot="5400000">
            <a:off x="1349573" y="-447080"/>
            <a:ext cx="4358879" cy="5800725"/>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22" name="Google Shape;122;p24"/>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23" name="Google Shape;123;p24"/>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24" name="Google Shape;124;p24"/>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31"/>
        <p:cNvGrpSpPr/>
        <p:nvPr/>
      </p:nvGrpSpPr>
      <p:grpSpPr>
        <a:xfrm>
          <a:off x="0" y="0"/>
          <a:ext cx="0" cy="0"/>
          <a:chOff x="0" y="0"/>
          <a:chExt cx="0" cy="0"/>
        </a:xfrm>
      </p:grpSpPr>
      <p:sp>
        <p:nvSpPr>
          <p:cNvPr id="132" name="Google Shape;132;p26"/>
          <p:cNvSpPr txBox="1">
            <a:spLocks noGrp="1"/>
          </p:cNvSpPr>
          <p:nvPr>
            <p:ph type="ctrTitle"/>
          </p:nvPr>
        </p:nvSpPr>
        <p:spPr>
          <a:xfrm>
            <a:off x="1143000" y="841772"/>
            <a:ext cx="6858000" cy="1790700"/>
          </a:xfrm>
          <a:prstGeom prst="rect">
            <a:avLst/>
          </a:prstGeom>
          <a:noFill/>
          <a:ln>
            <a:noFill/>
          </a:ln>
        </p:spPr>
        <p:txBody>
          <a:bodyPr spcFirstLastPara="1" wrap="square" lIns="68575" tIns="34275" rIns="68575" bIns="34275" anchor="b" anchorCtr="0">
            <a:normAutofit/>
          </a:bodyPr>
          <a:lstStyle>
            <a:lvl1pPr lvl="0" algn="ctr">
              <a:lnSpc>
                <a:spcPct val="90000"/>
              </a:lnSpc>
              <a:spcBef>
                <a:spcPts val="0"/>
              </a:spcBef>
              <a:spcAft>
                <a:spcPts val="0"/>
              </a:spcAft>
              <a:buClr>
                <a:schemeClr val="dk1"/>
              </a:buClr>
              <a:buSzPts val="4500"/>
              <a:buFont typeface="Play"/>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33" name="Google Shape;133;p26"/>
          <p:cNvSpPr txBox="1">
            <a:spLocks noGrp="1"/>
          </p:cNvSpPr>
          <p:nvPr>
            <p:ph type="subTitle" idx="1"/>
          </p:nvPr>
        </p:nvSpPr>
        <p:spPr>
          <a:xfrm>
            <a:off x="1143000" y="2701528"/>
            <a:ext cx="6858000" cy="1241821"/>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800"/>
              </a:spcBef>
              <a:spcAft>
                <a:spcPts val="0"/>
              </a:spcAft>
              <a:buClr>
                <a:schemeClr val="dk1"/>
              </a:buClr>
              <a:buSzPts val="1800"/>
              <a:buNone/>
              <a:defRPr sz="1800"/>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sp>
        <p:nvSpPr>
          <p:cNvPr id="134" name="Google Shape;134;p26"/>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35" name="Google Shape;135;p26"/>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36" name="Google Shape;136;p26"/>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37"/>
        <p:cNvGrpSpPr/>
        <p:nvPr/>
      </p:nvGrpSpPr>
      <p:grpSpPr>
        <a:xfrm>
          <a:off x="0" y="0"/>
          <a:ext cx="0" cy="0"/>
          <a:chOff x="0" y="0"/>
          <a:chExt cx="0" cy="0"/>
        </a:xfrm>
      </p:grpSpPr>
      <p:sp>
        <p:nvSpPr>
          <p:cNvPr id="138" name="Google Shape;138;p27"/>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39" name="Google Shape;139;p27"/>
          <p:cNvSpPr txBox="1">
            <a:spLocks noGrp="1"/>
          </p:cNvSpPr>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40" name="Google Shape;140;p27"/>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41" name="Google Shape;141;p27"/>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42" name="Google Shape;142;p27"/>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43"/>
        <p:cNvGrpSpPr/>
        <p:nvPr/>
      </p:nvGrpSpPr>
      <p:grpSpPr>
        <a:xfrm>
          <a:off x="0" y="0"/>
          <a:ext cx="0" cy="0"/>
          <a:chOff x="0" y="0"/>
          <a:chExt cx="0" cy="0"/>
        </a:xfrm>
      </p:grpSpPr>
      <p:sp>
        <p:nvSpPr>
          <p:cNvPr id="144" name="Google Shape;144;p28"/>
          <p:cNvSpPr txBox="1">
            <a:spLocks noGrp="1"/>
          </p:cNvSpPr>
          <p:nvPr>
            <p:ph type="title"/>
          </p:nvPr>
        </p:nvSpPr>
        <p:spPr>
          <a:xfrm>
            <a:off x="623888" y="1282304"/>
            <a:ext cx="7886700" cy="2139553"/>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4500"/>
              <a:buFont typeface="Play"/>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45" name="Google Shape;145;p28"/>
          <p:cNvSpPr txBox="1">
            <a:spLocks noGrp="1"/>
          </p:cNvSpPr>
          <p:nvPr>
            <p:ph type="body" idx="1"/>
          </p:nvPr>
        </p:nvSpPr>
        <p:spPr>
          <a:xfrm>
            <a:off x="623888" y="3442097"/>
            <a:ext cx="7886700" cy="112514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757575"/>
              </a:buClr>
              <a:buSzPts val="1800"/>
              <a:buNone/>
              <a:defRPr sz="1800">
                <a:solidFill>
                  <a:srgbClr val="757575"/>
                </a:solidFill>
              </a:defRPr>
            </a:lvl1pPr>
            <a:lvl2pPr marL="914400" lvl="1" indent="-228600" algn="l">
              <a:lnSpc>
                <a:spcPct val="90000"/>
              </a:lnSpc>
              <a:spcBef>
                <a:spcPts val="400"/>
              </a:spcBef>
              <a:spcAft>
                <a:spcPts val="0"/>
              </a:spcAft>
              <a:buClr>
                <a:srgbClr val="757575"/>
              </a:buClr>
              <a:buSzPts val="1500"/>
              <a:buNone/>
              <a:defRPr sz="1500">
                <a:solidFill>
                  <a:srgbClr val="757575"/>
                </a:solidFill>
              </a:defRPr>
            </a:lvl2pPr>
            <a:lvl3pPr marL="1371600" lvl="2" indent="-228600" algn="l">
              <a:lnSpc>
                <a:spcPct val="90000"/>
              </a:lnSpc>
              <a:spcBef>
                <a:spcPts val="400"/>
              </a:spcBef>
              <a:spcAft>
                <a:spcPts val="0"/>
              </a:spcAft>
              <a:buClr>
                <a:srgbClr val="757575"/>
              </a:buClr>
              <a:buSzPts val="1400"/>
              <a:buNone/>
              <a:defRPr sz="1400">
                <a:solidFill>
                  <a:srgbClr val="757575"/>
                </a:solidFill>
              </a:defRPr>
            </a:lvl3pPr>
            <a:lvl4pPr marL="1828800" lvl="3" indent="-228600" algn="l">
              <a:lnSpc>
                <a:spcPct val="90000"/>
              </a:lnSpc>
              <a:spcBef>
                <a:spcPts val="400"/>
              </a:spcBef>
              <a:spcAft>
                <a:spcPts val="0"/>
              </a:spcAft>
              <a:buClr>
                <a:srgbClr val="757575"/>
              </a:buClr>
              <a:buSzPts val="1200"/>
              <a:buNone/>
              <a:defRPr sz="1200">
                <a:solidFill>
                  <a:srgbClr val="757575"/>
                </a:solidFill>
              </a:defRPr>
            </a:lvl4pPr>
            <a:lvl5pPr marL="2286000" lvl="4" indent="-228600" algn="l">
              <a:lnSpc>
                <a:spcPct val="90000"/>
              </a:lnSpc>
              <a:spcBef>
                <a:spcPts val="400"/>
              </a:spcBef>
              <a:spcAft>
                <a:spcPts val="0"/>
              </a:spcAft>
              <a:buClr>
                <a:srgbClr val="757575"/>
              </a:buClr>
              <a:buSzPts val="1200"/>
              <a:buNone/>
              <a:defRPr sz="1200">
                <a:solidFill>
                  <a:srgbClr val="757575"/>
                </a:solidFill>
              </a:defRPr>
            </a:lvl5pPr>
            <a:lvl6pPr marL="2743200" lvl="5" indent="-228600" algn="l">
              <a:lnSpc>
                <a:spcPct val="90000"/>
              </a:lnSpc>
              <a:spcBef>
                <a:spcPts val="400"/>
              </a:spcBef>
              <a:spcAft>
                <a:spcPts val="0"/>
              </a:spcAft>
              <a:buClr>
                <a:srgbClr val="757575"/>
              </a:buClr>
              <a:buSzPts val="1200"/>
              <a:buNone/>
              <a:defRPr sz="1200">
                <a:solidFill>
                  <a:srgbClr val="757575"/>
                </a:solidFill>
              </a:defRPr>
            </a:lvl6pPr>
            <a:lvl7pPr marL="3200400" lvl="6" indent="-228600" algn="l">
              <a:lnSpc>
                <a:spcPct val="90000"/>
              </a:lnSpc>
              <a:spcBef>
                <a:spcPts val="400"/>
              </a:spcBef>
              <a:spcAft>
                <a:spcPts val="0"/>
              </a:spcAft>
              <a:buClr>
                <a:srgbClr val="757575"/>
              </a:buClr>
              <a:buSzPts val="1200"/>
              <a:buNone/>
              <a:defRPr sz="1200">
                <a:solidFill>
                  <a:srgbClr val="757575"/>
                </a:solidFill>
              </a:defRPr>
            </a:lvl7pPr>
            <a:lvl8pPr marL="3657600" lvl="7" indent="-228600" algn="l">
              <a:lnSpc>
                <a:spcPct val="90000"/>
              </a:lnSpc>
              <a:spcBef>
                <a:spcPts val="400"/>
              </a:spcBef>
              <a:spcAft>
                <a:spcPts val="0"/>
              </a:spcAft>
              <a:buClr>
                <a:srgbClr val="757575"/>
              </a:buClr>
              <a:buSzPts val="1200"/>
              <a:buNone/>
              <a:defRPr sz="1200">
                <a:solidFill>
                  <a:srgbClr val="757575"/>
                </a:solidFill>
              </a:defRPr>
            </a:lvl8pPr>
            <a:lvl9pPr marL="4114800" lvl="8" indent="-228600" algn="l">
              <a:lnSpc>
                <a:spcPct val="90000"/>
              </a:lnSpc>
              <a:spcBef>
                <a:spcPts val="400"/>
              </a:spcBef>
              <a:spcAft>
                <a:spcPts val="0"/>
              </a:spcAft>
              <a:buClr>
                <a:srgbClr val="757575"/>
              </a:buClr>
              <a:buSzPts val="1200"/>
              <a:buNone/>
              <a:defRPr sz="1200">
                <a:solidFill>
                  <a:srgbClr val="757575"/>
                </a:solidFill>
              </a:defRPr>
            </a:lvl9pPr>
          </a:lstStyle>
          <a:p>
            <a:endParaRPr/>
          </a:p>
        </p:txBody>
      </p:sp>
      <p:sp>
        <p:nvSpPr>
          <p:cNvPr id="146" name="Google Shape;146;p28"/>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47" name="Google Shape;147;p28"/>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48" name="Google Shape;148;p28"/>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49"/>
        <p:cNvGrpSpPr/>
        <p:nvPr/>
      </p:nvGrpSpPr>
      <p:grpSpPr>
        <a:xfrm>
          <a:off x="0" y="0"/>
          <a:ext cx="0" cy="0"/>
          <a:chOff x="0" y="0"/>
          <a:chExt cx="0" cy="0"/>
        </a:xfrm>
      </p:grpSpPr>
      <p:sp>
        <p:nvSpPr>
          <p:cNvPr id="150" name="Google Shape;150;p29"/>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51" name="Google Shape;151;p29"/>
          <p:cNvSpPr txBox="1">
            <a:spLocks noGrp="1"/>
          </p:cNvSpPr>
          <p:nvPr>
            <p:ph type="body" idx="1"/>
          </p:nvPr>
        </p:nvSpPr>
        <p:spPr>
          <a:xfrm>
            <a:off x="6286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52" name="Google Shape;152;p29"/>
          <p:cNvSpPr txBox="1">
            <a:spLocks noGrp="1"/>
          </p:cNvSpPr>
          <p:nvPr>
            <p:ph type="body" idx="2"/>
          </p:nvPr>
        </p:nvSpPr>
        <p:spPr>
          <a:xfrm>
            <a:off x="46291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53" name="Google Shape;153;p29"/>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54" name="Google Shape;154;p29"/>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55" name="Google Shape;155;p29"/>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56"/>
        <p:cNvGrpSpPr/>
        <p:nvPr/>
      </p:nvGrpSpPr>
      <p:grpSpPr>
        <a:xfrm>
          <a:off x="0" y="0"/>
          <a:ext cx="0" cy="0"/>
          <a:chOff x="0" y="0"/>
          <a:chExt cx="0" cy="0"/>
        </a:xfrm>
      </p:grpSpPr>
      <p:sp>
        <p:nvSpPr>
          <p:cNvPr id="157" name="Google Shape;157;p30"/>
          <p:cNvSpPr txBox="1">
            <a:spLocks noGrp="1"/>
          </p:cNvSpPr>
          <p:nvPr>
            <p:ph type="title"/>
          </p:nvPr>
        </p:nvSpPr>
        <p:spPr>
          <a:xfrm>
            <a:off x="629841"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58" name="Google Shape;158;p30"/>
          <p:cNvSpPr txBox="1">
            <a:spLocks noGrp="1"/>
          </p:cNvSpPr>
          <p:nvPr>
            <p:ph type="body" idx="1"/>
          </p:nvPr>
        </p:nvSpPr>
        <p:spPr>
          <a:xfrm>
            <a:off x="629841" y="1260872"/>
            <a:ext cx="3868340"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159" name="Google Shape;159;p30"/>
          <p:cNvSpPr txBox="1">
            <a:spLocks noGrp="1"/>
          </p:cNvSpPr>
          <p:nvPr>
            <p:ph type="body" idx="2"/>
          </p:nvPr>
        </p:nvSpPr>
        <p:spPr>
          <a:xfrm>
            <a:off x="629841" y="1878806"/>
            <a:ext cx="3868340"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60" name="Google Shape;160;p30"/>
          <p:cNvSpPr txBox="1">
            <a:spLocks noGrp="1"/>
          </p:cNvSpPr>
          <p:nvPr>
            <p:ph type="body" idx="3"/>
          </p:nvPr>
        </p:nvSpPr>
        <p:spPr>
          <a:xfrm>
            <a:off x="4629150" y="1260872"/>
            <a:ext cx="3887391"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161" name="Google Shape;161;p30"/>
          <p:cNvSpPr txBox="1">
            <a:spLocks noGrp="1"/>
          </p:cNvSpPr>
          <p:nvPr>
            <p:ph type="body" idx="4"/>
          </p:nvPr>
        </p:nvSpPr>
        <p:spPr>
          <a:xfrm>
            <a:off x="4629150" y="1878806"/>
            <a:ext cx="3887391"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62" name="Google Shape;162;p30"/>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63" name="Google Shape;163;p30"/>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64" name="Google Shape;164;p30"/>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65"/>
        <p:cNvGrpSpPr/>
        <p:nvPr/>
      </p:nvGrpSpPr>
      <p:grpSpPr>
        <a:xfrm>
          <a:off x="0" y="0"/>
          <a:ext cx="0" cy="0"/>
          <a:chOff x="0" y="0"/>
          <a:chExt cx="0" cy="0"/>
        </a:xfrm>
      </p:grpSpPr>
      <p:sp>
        <p:nvSpPr>
          <p:cNvPr id="166" name="Google Shape;166;p31"/>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67" name="Google Shape;167;p31"/>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68" name="Google Shape;168;p31"/>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69" name="Google Shape;169;p31"/>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0"/>
        <p:cNvGrpSpPr/>
        <p:nvPr/>
      </p:nvGrpSpPr>
      <p:grpSpPr>
        <a:xfrm>
          <a:off x="0" y="0"/>
          <a:ext cx="0" cy="0"/>
          <a:chOff x="0" y="0"/>
          <a:chExt cx="0" cy="0"/>
        </a:xfrm>
      </p:grpSpPr>
      <p:sp>
        <p:nvSpPr>
          <p:cNvPr id="171" name="Google Shape;171;p32"/>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72" name="Google Shape;172;p32"/>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73" name="Google Shape;173;p32"/>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74"/>
        <p:cNvGrpSpPr/>
        <p:nvPr/>
      </p:nvGrpSpPr>
      <p:grpSpPr>
        <a:xfrm>
          <a:off x="0" y="0"/>
          <a:ext cx="0" cy="0"/>
          <a:chOff x="0" y="0"/>
          <a:chExt cx="0" cy="0"/>
        </a:xfrm>
      </p:grpSpPr>
      <p:sp>
        <p:nvSpPr>
          <p:cNvPr id="175" name="Google Shape;175;p33"/>
          <p:cNvSpPr txBox="1">
            <a:spLocks noGrp="1"/>
          </p:cNvSpPr>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Play"/>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76" name="Google Shape;176;p33"/>
          <p:cNvSpPr txBox="1">
            <a:spLocks noGrp="1"/>
          </p:cNvSpPr>
          <p:nvPr>
            <p:ph type="body" idx="1"/>
          </p:nvPr>
        </p:nvSpPr>
        <p:spPr>
          <a:xfrm>
            <a:off x="3887391" y="740569"/>
            <a:ext cx="4629150" cy="3655219"/>
          </a:xfrm>
          <a:prstGeom prst="rect">
            <a:avLst/>
          </a:prstGeom>
          <a:noFill/>
          <a:ln>
            <a:noFill/>
          </a:ln>
        </p:spPr>
        <p:txBody>
          <a:bodyPr spcFirstLastPara="1" wrap="square" lIns="68575" tIns="34275" rIns="68575" bIns="34275" anchor="t" anchorCtr="0">
            <a:normAutofit/>
          </a:bodyPr>
          <a:lstStyle>
            <a:lvl1pPr marL="457200" lvl="0" indent="-381000" algn="l">
              <a:lnSpc>
                <a:spcPct val="90000"/>
              </a:lnSpc>
              <a:spcBef>
                <a:spcPts val="800"/>
              </a:spcBef>
              <a:spcAft>
                <a:spcPts val="0"/>
              </a:spcAft>
              <a:buClr>
                <a:schemeClr val="dk1"/>
              </a:buClr>
              <a:buSzPts val="2400"/>
              <a:buChar char="•"/>
              <a:defRPr sz="2400"/>
            </a:lvl1pPr>
            <a:lvl2pPr marL="914400" lvl="1" indent="-361950" algn="l">
              <a:lnSpc>
                <a:spcPct val="90000"/>
              </a:lnSpc>
              <a:spcBef>
                <a:spcPts val="400"/>
              </a:spcBef>
              <a:spcAft>
                <a:spcPts val="0"/>
              </a:spcAft>
              <a:buClr>
                <a:schemeClr val="dk1"/>
              </a:buClr>
              <a:buSzPts val="2100"/>
              <a:buChar char="•"/>
              <a:defRPr sz="2100"/>
            </a:lvl2pPr>
            <a:lvl3pPr marL="1371600" lvl="2" indent="-342900" algn="l">
              <a:lnSpc>
                <a:spcPct val="90000"/>
              </a:lnSpc>
              <a:spcBef>
                <a:spcPts val="400"/>
              </a:spcBef>
              <a:spcAft>
                <a:spcPts val="0"/>
              </a:spcAft>
              <a:buClr>
                <a:schemeClr val="dk1"/>
              </a:buClr>
              <a:buSzPts val="1800"/>
              <a:buChar char="•"/>
              <a:defRPr sz="1800"/>
            </a:lvl3pPr>
            <a:lvl4pPr marL="1828800" lvl="3" indent="-323850" algn="l">
              <a:lnSpc>
                <a:spcPct val="90000"/>
              </a:lnSpc>
              <a:spcBef>
                <a:spcPts val="400"/>
              </a:spcBef>
              <a:spcAft>
                <a:spcPts val="0"/>
              </a:spcAft>
              <a:buClr>
                <a:schemeClr val="dk1"/>
              </a:buClr>
              <a:buSzPts val="1500"/>
              <a:buChar char="•"/>
              <a:defRPr sz="1500"/>
            </a:lvl4pPr>
            <a:lvl5pPr marL="2286000" lvl="4" indent="-323850" algn="l">
              <a:lnSpc>
                <a:spcPct val="90000"/>
              </a:lnSpc>
              <a:spcBef>
                <a:spcPts val="400"/>
              </a:spcBef>
              <a:spcAft>
                <a:spcPts val="0"/>
              </a:spcAft>
              <a:buClr>
                <a:schemeClr val="dk1"/>
              </a:buClr>
              <a:buSzPts val="1500"/>
              <a:buChar char="•"/>
              <a:defRPr sz="1500"/>
            </a:lvl5pPr>
            <a:lvl6pPr marL="2743200" lvl="5" indent="-323850" algn="l">
              <a:lnSpc>
                <a:spcPct val="90000"/>
              </a:lnSpc>
              <a:spcBef>
                <a:spcPts val="400"/>
              </a:spcBef>
              <a:spcAft>
                <a:spcPts val="0"/>
              </a:spcAft>
              <a:buClr>
                <a:schemeClr val="dk1"/>
              </a:buClr>
              <a:buSzPts val="1500"/>
              <a:buChar char="•"/>
              <a:defRPr sz="1500"/>
            </a:lvl6pPr>
            <a:lvl7pPr marL="3200400" lvl="6" indent="-323850" algn="l">
              <a:lnSpc>
                <a:spcPct val="90000"/>
              </a:lnSpc>
              <a:spcBef>
                <a:spcPts val="400"/>
              </a:spcBef>
              <a:spcAft>
                <a:spcPts val="0"/>
              </a:spcAft>
              <a:buClr>
                <a:schemeClr val="dk1"/>
              </a:buClr>
              <a:buSzPts val="1500"/>
              <a:buChar char="•"/>
              <a:defRPr sz="1500"/>
            </a:lvl7pPr>
            <a:lvl8pPr marL="3657600" lvl="7" indent="-323850" algn="l">
              <a:lnSpc>
                <a:spcPct val="90000"/>
              </a:lnSpc>
              <a:spcBef>
                <a:spcPts val="400"/>
              </a:spcBef>
              <a:spcAft>
                <a:spcPts val="0"/>
              </a:spcAft>
              <a:buClr>
                <a:schemeClr val="dk1"/>
              </a:buClr>
              <a:buSzPts val="1500"/>
              <a:buChar char="•"/>
              <a:defRPr sz="1500"/>
            </a:lvl8pPr>
            <a:lvl9pPr marL="4114800" lvl="8" indent="-323850" algn="l">
              <a:lnSpc>
                <a:spcPct val="90000"/>
              </a:lnSpc>
              <a:spcBef>
                <a:spcPts val="400"/>
              </a:spcBef>
              <a:spcAft>
                <a:spcPts val="0"/>
              </a:spcAft>
              <a:buClr>
                <a:schemeClr val="dk1"/>
              </a:buClr>
              <a:buSzPts val="1500"/>
              <a:buChar char="•"/>
              <a:defRPr sz="1500"/>
            </a:lvl9pPr>
          </a:lstStyle>
          <a:p>
            <a:endParaRPr/>
          </a:p>
        </p:txBody>
      </p:sp>
      <p:sp>
        <p:nvSpPr>
          <p:cNvPr id="177" name="Google Shape;177;p33"/>
          <p:cNvSpPr txBox="1">
            <a:spLocks noGrp="1"/>
          </p:cNvSpPr>
          <p:nvPr>
            <p:ph type="body" idx="2"/>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178" name="Google Shape;178;p33"/>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79" name="Google Shape;179;p33"/>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80" name="Google Shape;180;p33"/>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81"/>
        <p:cNvGrpSpPr/>
        <p:nvPr/>
      </p:nvGrpSpPr>
      <p:grpSpPr>
        <a:xfrm>
          <a:off x="0" y="0"/>
          <a:ext cx="0" cy="0"/>
          <a:chOff x="0" y="0"/>
          <a:chExt cx="0" cy="0"/>
        </a:xfrm>
      </p:grpSpPr>
      <p:sp>
        <p:nvSpPr>
          <p:cNvPr id="182" name="Google Shape;182;p34"/>
          <p:cNvSpPr txBox="1">
            <a:spLocks noGrp="1"/>
          </p:cNvSpPr>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Play"/>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83" name="Google Shape;183;p34"/>
          <p:cNvSpPr>
            <a:spLocks noGrp="1"/>
          </p:cNvSpPr>
          <p:nvPr>
            <p:ph type="pic" idx="2"/>
          </p:nvPr>
        </p:nvSpPr>
        <p:spPr>
          <a:xfrm>
            <a:off x="3887391" y="740569"/>
            <a:ext cx="4629150" cy="3655219"/>
          </a:xfrm>
          <a:prstGeom prst="rect">
            <a:avLst/>
          </a:prstGeom>
          <a:noFill/>
          <a:ln>
            <a:noFill/>
          </a:ln>
        </p:spPr>
      </p:sp>
      <p:sp>
        <p:nvSpPr>
          <p:cNvPr id="184" name="Google Shape;184;p34"/>
          <p:cNvSpPr txBox="1">
            <a:spLocks noGrp="1"/>
          </p:cNvSpPr>
          <p:nvPr>
            <p:ph type="body" idx="1"/>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185" name="Google Shape;185;p34"/>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86" name="Google Shape;186;p34"/>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87" name="Google Shape;187;p34"/>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88"/>
        <p:cNvGrpSpPr/>
        <p:nvPr/>
      </p:nvGrpSpPr>
      <p:grpSpPr>
        <a:xfrm>
          <a:off x="0" y="0"/>
          <a:ext cx="0" cy="0"/>
          <a:chOff x="0" y="0"/>
          <a:chExt cx="0" cy="0"/>
        </a:xfrm>
      </p:grpSpPr>
      <p:sp>
        <p:nvSpPr>
          <p:cNvPr id="189" name="Google Shape;189;p35"/>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90" name="Google Shape;190;p35"/>
          <p:cNvSpPr txBox="1">
            <a:spLocks noGrp="1"/>
          </p:cNvSpPr>
          <p:nvPr>
            <p:ph type="body" idx="1"/>
          </p:nvPr>
        </p:nvSpPr>
        <p:spPr>
          <a:xfrm rot="5400000">
            <a:off x="2940248" y="-942379"/>
            <a:ext cx="3263504" cy="78867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91" name="Google Shape;191;p35"/>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92" name="Google Shape;192;p35"/>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93" name="Google Shape;193;p35"/>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94"/>
        <p:cNvGrpSpPr/>
        <p:nvPr/>
      </p:nvGrpSpPr>
      <p:grpSpPr>
        <a:xfrm>
          <a:off x="0" y="0"/>
          <a:ext cx="0" cy="0"/>
          <a:chOff x="0" y="0"/>
          <a:chExt cx="0" cy="0"/>
        </a:xfrm>
      </p:grpSpPr>
      <p:sp>
        <p:nvSpPr>
          <p:cNvPr id="195" name="Google Shape;195;p36"/>
          <p:cNvSpPr txBox="1">
            <a:spLocks noGrp="1"/>
          </p:cNvSpPr>
          <p:nvPr>
            <p:ph type="title"/>
          </p:nvPr>
        </p:nvSpPr>
        <p:spPr>
          <a:xfrm rot="5400000">
            <a:off x="5350073" y="1467445"/>
            <a:ext cx="4358879" cy="1971675"/>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96" name="Google Shape;196;p36"/>
          <p:cNvSpPr txBox="1">
            <a:spLocks noGrp="1"/>
          </p:cNvSpPr>
          <p:nvPr>
            <p:ph type="body" idx="1"/>
          </p:nvPr>
        </p:nvSpPr>
        <p:spPr>
          <a:xfrm rot="5400000">
            <a:off x="1349573" y="-447080"/>
            <a:ext cx="4358879" cy="5800725"/>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97" name="Google Shape;197;p36"/>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98" name="Google Shape;198;p36"/>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99" name="Google Shape;199;p36"/>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Single Headline - Three image Blocks 1 1">
  <p:cSld name="TITLE_AND_BODY_2_2_1">
    <p:bg>
      <p:bgPr>
        <a:gradFill>
          <a:gsLst>
            <a:gs pos="0">
              <a:srgbClr val="2DB8B8"/>
            </a:gs>
            <a:gs pos="13000">
              <a:srgbClr val="4CA4B4"/>
            </a:gs>
            <a:gs pos="26000">
              <a:srgbClr val="5D91B0"/>
            </a:gs>
            <a:gs pos="43000">
              <a:srgbClr val="687CAB"/>
            </a:gs>
            <a:gs pos="70000">
              <a:srgbClr val="6F68A7"/>
            </a:gs>
            <a:gs pos="100000">
              <a:srgbClr val="7352A2"/>
            </a:gs>
          </a:gsLst>
          <a:lin ang="2700006" scaled="0"/>
        </a:gradFill>
        <a:effectLst/>
      </p:bgPr>
    </p:bg>
    <p:spTree>
      <p:nvGrpSpPr>
        <p:cNvPr id="1" name="Shape 204"/>
        <p:cNvGrpSpPr/>
        <p:nvPr/>
      </p:nvGrpSpPr>
      <p:grpSpPr>
        <a:xfrm>
          <a:off x="0" y="0"/>
          <a:ext cx="0" cy="0"/>
          <a:chOff x="0" y="0"/>
          <a:chExt cx="0" cy="0"/>
        </a:xfrm>
      </p:grpSpPr>
      <p:sp>
        <p:nvSpPr>
          <p:cNvPr id="205" name="Google Shape;205;p38"/>
          <p:cNvSpPr txBox="1">
            <a:spLocks noGrp="1"/>
          </p:cNvSpPr>
          <p:nvPr>
            <p:ph type="subTitle" idx="1"/>
          </p:nvPr>
        </p:nvSpPr>
        <p:spPr>
          <a:xfrm>
            <a:off x="3529200" y="3397000"/>
            <a:ext cx="2085600" cy="131100"/>
          </a:xfrm>
          <a:prstGeom prst="rect">
            <a:avLst/>
          </a:prstGeom>
          <a:noFill/>
          <a:ln>
            <a:noFill/>
          </a:ln>
        </p:spPr>
        <p:txBody>
          <a:bodyPr spcFirstLastPara="1" wrap="square" lIns="0" tIns="0" rIns="0" bIns="0" anchor="t" anchorCtr="0">
            <a:noAutofit/>
          </a:bodyPr>
          <a:lstStyle>
            <a:lvl1pPr lvl="0" algn="ctr">
              <a:lnSpc>
                <a:spcPct val="115000"/>
              </a:lnSpc>
              <a:spcBef>
                <a:spcPts val="0"/>
              </a:spcBef>
              <a:spcAft>
                <a:spcPts val="0"/>
              </a:spcAft>
              <a:buClr>
                <a:schemeClr val="lt1"/>
              </a:buClr>
              <a:buSzPts val="900"/>
              <a:buFont typeface="DM Mono Medium"/>
              <a:buNone/>
              <a:defRPr sz="900">
                <a:solidFill>
                  <a:schemeClr val="lt1"/>
                </a:solidFill>
                <a:latin typeface="DM Mono Medium"/>
                <a:ea typeface="DM Mono Medium"/>
                <a:cs typeface="DM Mono Medium"/>
                <a:sym typeface="DM Mono Medium"/>
              </a:defRPr>
            </a:lvl1pPr>
            <a:lvl2pPr lvl="1" algn="l">
              <a:lnSpc>
                <a:spcPct val="115000"/>
              </a:lnSpc>
              <a:spcBef>
                <a:spcPts val="0"/>
              </a:spcBef>
              <a:spcAft>
                <a:spcPts val="0"/>
              </a:spcAft>
              <a:buClr>
                <a:schemeClr val="accent5"/>
              </a:buClr>
              <a:buSzPts val="1600"/>
              <a:buNone/>
              <a:defRPr sz="1600">
                <a:solidFill>
                  <a:schemeClr val="accent5"/>
                </a:solidFill>
              </a:defRPr>
            </a:lvl2pPr>
            <a:lvl3pPr lvl="2" algn="l">
              <a:lnSpc>
                <a:spcPct val="115000"/>
              </a:lnSpc>
              <a:spcBef>
                <a:spcPts val="0"/>
              </a:spcBef>
              <a:spcAft>
                <a:spcPts val="0"/>
              </a:spcAft>
              <a:buClr>
                <a:schemeClr val="accent5"/>
              </a:buClr>
              <a:buSzPts val="1600"/>
              <a:buNone/>
              <a:defRPr sz="1600">
                <a:solidFill>
                  <a:schemeClr val="accent5"/>
                </a:solidFill>
              </a:defRPr>
            </a:lvl3pPr>
            <a:lvl4pPr lvl="3" algn="l">
              <a:lnSpc>
                <a:spcPct val="115000"/>
              </a:lnSpc>
              <a:spcBef>
                <a:spcPts val="0"/>
              </a:spcBef>
              <a:spcAft>
                <a:spcPts val="0"/>
              </a:spcAft>
              <a:buClr>
                <a:schemeClr val="accent5"/>
              </a:buClr>
              <a:buSzPts val="1600"/>
              <a:buNone/>
              <a:defRPr sz="1600">
                <a:solidFill>
                  <a:schemeClr val="accent5"/>
                </a:solidFill>
              </a:defRPr>
            </a:lvl4pPr>
            <a:lvl5pPr lvl="4" algn="l">
              <a:lnSpc>
                <a:spcPct val="115000"/>
              </a:lnSpc>
              <a:spcBef>
                <a:spcPts val="0"/>
              </a:spcBef>
              <a:spcAft>
                <a:spcPts val="0"/>
              </a:spcAft>
              <a:buClr>
                <a:schemeClr val="accent5"/>
              </a:buClr>
              <a:buSzPts val="1600"/>
              <a:buNone/>
              <a:defRPr sz="1600">
                <a:solidFill>
                  <a:schemeClr val="accent5"/>
                </a:solidFill>
              </a:defRPr>
            </a:lvl5pPr>
            <a:lvl6pPr lvl="5" algn="l">
              <a:lnSpc>
                <a:spcPct val="115000"/>
              </a:lnSpc>
              <a:spcBef>
                <a:spcPts val="0"/>
              </a:spcBef>
              <a:spcAft>
                <a:spcPts val="0"/>
              </a:spcAft>
              <a:buClr>
                <a:schemeClr val="accent5"/>
              </a:buClr>
              <a:buSzPts val="1600"/>
              <a:buNone/>
              <a:defRPr sz="1600">
                <a:solidFill>
                  <a:schemeClr val="accent5"/>
                </a:solidFill>
              </a:defRPr>
            </a:lvl6pPr>
            <a:lvl7pPr lvl="6" algn="l">
              <a:lnSpc>
                <a:spcPct val="115000"/>
              </a:lnSpc>
              <a:spcBef>
                <a:spcPts val="0"/>
              </a:spcBef>
              <a:spcAft>
                <a:spcPts val="0"/>
              </a:spcAft>
              <a:buClr>
                <a:schemeClr val="accent5"/>
              </a:buClr>
              <a:buSzPts val="1600"/>
              <a:buNone/>
              <a:defRPr sz="1600">
                <a:solidFill>
                  <a:schemeClr val="accent5"/>
                </a:solidFill>
              </a:defRPr>
            </a:lvl7pPr>
            <a:lvl8pPr lvl="7" algn="l">
              <a:lnSpc>
                <a:spcPct val="115000"/>
              </a:lnSpc>
              <a:spcBef>
                <a:spcPts val="0"/>
              </a:spcBef>
              <a:spcAft>
                <a:spcPts val="0"/>
              </a:spcAft>
              <a:buClr>
                <a:schemeClr val="accent5"/>
              </a:buClr>
              <a:buSzPts val="1600"/>
              <a:buNone/>
              <a:defRPr sz="1600">
                <a:solidFill>
                  <a:schemeClr val="accent5"/>
                </a:solidFill>
              </a:defRPr>
            </a:lvl8pPr>
            <a:lvl9pPr lvl="8" algn="l">
              <a:lnSpc>
                <a:spcPct val="115000"/>
              </a:lnSpc>
              <a:spcBef>
                <a:spcPts val="0"/>
              </a:spcBef>
              <a:spcAft>
                <a:spcPts val="0"/>
              </a:spcAft>
              <a:buClr>
                <a:schemeClr val="accent5"/>
              </a:buClr>
              <a:buSzPts val="1600"/>
              <a:buNone/>
              <a:defRPr sz="1600">
                <a:solidFill>
                  <a:schemeClr val="accent5"/>
                </a:solidFill>
              </a:defRPr>
            </a:lvl9pPr>
          </a:lstStyle>
          <a:p>
            <a:endParaRPr/>
          </a:p>
        </p:txBody>
      </p:sp>
      <p:sp>
        <p:nvSpPr>
          <p:cNvPr id="206" name="Google Shape;206;p38"/>
          <p:cNvSpPr txBox="1">
            <a:spLocks noGrp="1"/>
          </p:cNvSpPr>
          <p:nvPr>
            <p:ph type="title"/>
          </p:nvPr>
        </p:nvSpPr>
        <p:spPr>
          <a:xfrm>
            <a:off x="1431450" y="1689275"/>
            <a:ext cx="6281100" cy="1460700"/>
          </a:xfrm>
          <a:prstGeom prst="rect">
            <a:avLst/>
          </a:prstGeom>
          <a:noFill/>
          <a:ln>
            <a:noFill/>
          </a:ln>
        </p:spPr>
        <p:txBody>
          <a:bodyPr spcFirstLastPara="1" wrap="square" lIns="0" tIns="0" rIns="0" bIns="0" anchor="t" anchorCtr="0">
            <a:noAutofit/>
          </a:bodyPr>
          <a:lstStyle>
            <a:lvl1pPr lvl="0" algn="ctr">
              <a:lnSpc>
                <a:spcPct val="85000"/>
              </a:lnSpc>
              <a:spcBef>
                <a:spcPts val="0"/>
              </a:spcBef>
              <a:spcAft>
                <a:spcPts val="0"/>
              </a:spcAft>
              <a:buClr>
                <a:schemeClr val="lt1"/>
              </a:buClr>
              <a:buSzPts val="2600"/>
              <a:buNone/>
              <a:defRPr sz="2600">
                <a:solidFill>
                  <a:schemeClr val="lt1"/>
                </a:solidFill>
              </a:defRPr>
            </a:lvl1pPr>
            <a:lvl2pPr lvl="1" algn="ctr">
              <a:lnSpc>
                <a:spcPct val="85000"/>
              </a:lnSpc>
              <a:spcBef>
                <a:spcPts val="0"/>
              </a:spcBef>
              <a:spcAft>
                <a:spcPts val="0"/>
              </a:spcAft>
              <a:buClr>
                <a:schemeClr val="lt1"/>
              </a:buClr>
              <a:buSzPts val="2600"/>
              <a:buNone/>
              <a:defRPr sz="2600">
                <a:solidFill>
                  <a:schemeClr val="lt1"/>
                </a:solidFill>
              </a:defRPr>
            </a:lvl2pPr>
            <a:lvl3pPr lvl="2" algn="ctr">
              <a:lnSpc>
                <a:spcPct val="85000"/>
              </a:lnSpc>
              <a:spcBef>
                <a:spcPts val="0"/>
              </a:spcBef>
              <a:spcAft>
                <a:spcPts val="0"/>
              </a:spcAft>
              <a:buClr>
                <a:schemeClr val="lt1"/>
              </a:buClr>
              <a:buSzPts val="2600"/>
              <a:buNone/>
              <a:defRPr sz="2600">
                <a:solidFill>
                  <a:schemeClr val="lt1"/>
                </a:solidFill>
              </a:defRPr>
            </a:lvl3pPr>
            <a:lvl4pPr lvl="3" algn="ctr">
              <a:lnSpc>
                <a:spcPct val="85000"/>
              </a:lnSpc>
              <a:spcBef>
                <a:spcPts val="0"/>
              </a:spcBef>
              <a:spcAft>
                <a:spcPts val="0"/>
              </a:spcAft>
              <a:buClr>
                <a:schemeClr val="lt1"/>
              </a:buClr>
              <a:buSzPts val="2600"/>
              <a:buNone/>
              <a:defRPr sz="2600">
                <a:solidFill>
                  <a:schemeClr val="lt1"/>
                </a:solidFill>
              </a:defRPr>
            </a:lvl4pPr>
            <a:lvl5pPr lvl="4" algn="ctr">
              <a:lnSpc>
                <a:spcPct val="85000"/>
              </a:lnSpc>
              <a:spcBef>
                <a:spcPts val="0"/>
              </a:spcBef>
              <a:spcAft>
                <a:spcPts val="0"/>
              </a:spcAft>
              <a:buClr>
                <a:schemeClr val="lt1"/>
              </a:buClr>
              <a:buSzPts val="2600"/>
              <a:buNone/>
              <a:defRPr sz="2600">
                <a:solidFill>
                  <a:schemeClr val="lt1"/>
                </a:solidFill>
              </a:defRPr>
            </a:lvl5pPr>
            <a:lvl6pPr lvl="5" algn="ctr">
              <a:lnSpc>
                <a:spcPct val="85000"/>
              </a:lnSpc>
              <a:spcBef>
                <a:spcPts val="0"/>
              </a:spcBef>
              <a:spcAft>
                <a:spcPts val="0"/>
              </a:spcAft>
              <a:buClr>
                <a:schemeClr val="lt1"/>
              </a:buClr>
              <a:buSzPts val="2600"/>
              <a:buNone/>
              <a:defRPr sz="2600">
                <a:solidFill>
                  <a:schemeClr val="lt1"/>
                </a:solidFill>
              </a:defRPr>
            </a:lvl6pPr>
            <a:lvl7pPr lvl="6" algn="ctr">
              <a:lnSpc>
                <a:spcPct val="85000"/>
              </a:lnSpc>
              <a:spcBef>
                <a:spcPts val="0"/>
              </a:spcBef>
              <a:spcAft>
                <a:spcPts val="0"/>
              </a:spcAft>
              <a:buClr>
                <a:schemeClr val="lt1"/>
              </a:buClr>
              <a:buSzPts val="2600"/>
              <a:buNone/>
              <a:defRPr sz="2600">
                <a:solidFill>
                  <a:schemeClr val="lt1"/>
                </a:solidFill>
              </a:defRPr>
            </a:lvl7pPr>
            <a:lvl8pPr lvl="7" algn="ctr">
              <a:lnSpc>
                <a:spcPct val="85000"/>
              </a:lnSpc>
              <a:spcBef>
                <a:spcPts val="0"/>
              </a:spcBef>
              <a:spcAft>
                <a:spcPts val="0"/>
              </a:spcAft>
              <a:buClr>
                <a:schemeClr val="lt1"/>
              </a:buClr>
              <a:buSzPts val="2600"/>
              <a:buNone/>
              <a:defRPr sz="2600">
                <a:solidFill>
                  <a:schemeClr val="lt1"/>
                </a:solidFill>
              </a:defRPr>
            </a:lvl8pPr>
            <a:lvl9pPr lvl="8" algn="ctr">
              <a:lnSpc>
                <a:spcPct val="85000"/>
              </a:lnSpc>
              <a:spcBef>
                <a:spcPts val="0"/>
              </a:spcBef>
              <a:spcAft>
                <a:spcPts val="0"/>
              </a:spcAft>
              <a:buClr>
                <a:schemeClr val="lt1"/>
              </a:buClr>
              <a:buSzPts val="2600"/>
              <a:buNone/>
              <a:defRPr sz="2600">
                <a:solidFill>
                  <a:schemeClr val="lt1"/>
                </a:solidFill>
              </a:defRPr>
            </a:lvl9pPr>
          </a:lstStyle>
          <a:p>
            <a:endParaRPr/>
          </a:p>
        </p:txBody>
      </p:sp>
      <p:pic>
        <p:nvPicPr>
          <p:cNvPr id="207" name="Google Shape;207;p38"/>
          <p:cNvPicPr preferRelativeResize="0"/>
          <p:nvPr/>
        </p:nvPicPr>
        <p:blipFill rotWithShape="1">
          <a:blip r:embed="rId2">
            <a:alphaModFix/>
          </a:blip>
          <a:srcRect/>
          <a:stretch/>
        </p:blipFill>
        <p:spPr>
          <a:xfrm>
            <a:off x="5216225" y="4451225"/>
            <a:ext cx="2532014" cy="692275"/>
          </a:xfrm>
          <a:prstGeom prst="rect">
            <a:avLst/>
          </a:prstGeom>
          <a:noFill/>
          <a:ln>
            <a:noFill/>
          </a:ln>
        </p:spPr>
      </p:pic>
      <p:pic>
        <p:nvPicPr>
          <p:cNvPr id="208" name="Google Shape;208;p38"/>
          <p:cNvPicPr preferRelativeResize="0"/>
          <p:nvPr/>
        </p:nvPicPr>
        <p:blipFill rotWithShape="1">
          <a:blip r:embed="rId3">
            <a:alphaModFix/>
          </a:blip>
          <a:srcRect/>
          <a:stretch/>
        </p:blipFill>
        <p:spPr>
          <a:xfrm>
            <a:off x="2403350" y="0"/>
            <a:ext cx="1642550" cy="661725"/>
          </a:xfrm>
          <a:prstGeom prst="rect">
            <a:avLst/>
          </a:prstGeom>
          <a:noFill/>
          <a:ln>
            <a:noFill/>
          </a:ln>
        </p:spPr>
      </p:pic>
      <p:pic>
        <p:nvPicPr>
          <p:cNvPr id="209" name="Google Shape;209;p38"/>
          <p:cNvPicPr preferRelativeResize="0"/>
          <p:nvPr/>
        </p:nvPicPr>
        <p:blipFill rotWithShape="1">
          <a:blip r:embed="rId4">
            <a:alphaModFix/>
          </a:blip>
          <a:srcRect/>
          <a:stretch/>
        </p:blipFill>
        <p:spPr>
          <a:xfrm>
            <a:off x="2498175" y="4084325"/>
            <a:ext cx="366900" cy="366900"/>
          </a:xfrm>
          <a:prstGeom prst="rect">
            <a:avLst/>
          </a:prstGeom>
          <a:noFill/>
          <a:ln>
            <a:noFill/>
          </a:ln>
        </p:spPr>
      </p:pic>
      <p:pic>
        <p:nvPicPr>
          <p:cNvPr id="210" name="Google Shape;210;p38"/>
          <p:cNvPicPr preferRelativeResize="0"/>
          <p:nvPr/>
        </p:nvPicPr>
        <p:blipFill rotWithShape="1">
          <a:blip r:embed="rId5">
            <a:alphaModFix/>
          </a:blip>
          <a:srcRect/>
          <a:stretch/>
        </p:blipFill>
        <p:spPr>
          <a:xfrm>
            <a:off x="4953525" y="456925"/>
            <a:ext cx="523525" cy="523525"/>
          </a:xfrm>
          <a:prstGeom prst="rect">
            <a:avLst/>
          </a:prstGeom>
          <a:noFill/>
          <a:ln>
            <a:noFill/>
          </a:ln>
        </p:spPr>
      </p:pic>
      <p:sp>
        <p:nvSpPr>
          <p:cNvPr id="211" name="Google Shape;211;p38"/>
          <p:cNvSpPr txBox="1">
            <a:spLocks noGrp="1"/>
          </p:cNvSpPr>
          <p:nvPr>
            <p:ph type="sldNum" idx="12"/>
          </p:nvPr>
        </p:nvSpPr>
        <p:spPr>
          <a:xfrm>
            <a:off x="8476950" y="4868250"/>
            <a:ext cx="329100" cy="149100"/>
          </a:xfrm>
          <a:prstGeom prst="rect">
            <a:avLst/>
          </a:prstGeom>
          <a:noFill/>
          <a:ln>
            <a:noFill/>
          </a:ln>
        </p:spPr>
        <p:txBody>
          <a:bodyPr spcFirstLastPara="1" wrap="square" lIns="0" tIns="0" rIns="0" bIns="0"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itle only 1">
  <p:cSld name="TITLE_ONLY_1">
    <p:spTree>
      <p:nvGrpSpPr>
        <p:cNvPr id="1" name="Shape 212"/>
        <p:cNvGrpSpPr/>
        <p:nvPr/>
      </p:nvGrpSpPr>
      <p:grpSpPr>
        <a:xfrm>
          <a:off x="0" y="0"/>
          <a:ext cx="0" cy="0"/>
          <a:chOff x="0" y="0"/>
          <a:chExt cx="0" cy="0"/>
        </a:xfrm>
      </p:grpSpPr>
      <p:pic>
        <p:nvPicPr>
          <p:cNvPr id="213" name="Google Shape;213;p39"/>
          <p:cNvPicPr preferRelativeResize="0"/>
          <p:nvPr/>
        </p:nvPicPr>
        <p:blipFill rotWithShape="1">
          <a:blip r:embed="rId2">
            <a:alphaModFix/>
          </a:blip>
          <a:srcRect/>
          <a:stretch/>
        </p:blipFill>
        <p:spPr>
          <a:xfrm>
            <a:off x="0" y="0"/>
            <a:ext cx="9144003" cy="5143501"/>
          </a:xfrm>
          <a:prstGeom prst="rect">
            <a:avLst/>
          </a:prstGeom>
          <a:noFill/>
          <a:ln>
            <a:noFill/>
          </a:ln>
        </p:spPr>
      </p:pic>
      <p:sp>
        <p:nvSpPr>
          <p:cNvPr id="214" name="Google Shape;214;p39"/>
          <p:cNvSpPr txBox="1">
            <a:spLocks noGrp="1"/>
          </p:cNvSpPr>
          <p:nvPr>
            <p:ph type="title"/>
          </p:nvPr>
        </p:nvSpPr>
        <p:spPr>
          <a:xfrm>
            <a:off x="326150" y="3431050"/>
            <a:ext cx="5219100" cy="1482900"/>
          </a:xfrm>
          <a:prstGeom prst="rect">
            <a:avLst/>
          </a:prstGeom>
          <a:noFill/>
          <a:ln>
            <a:noFill/>
          </a:ln>
        </p:spPr>
        <p:txBody>
          <a:bodyPr spcFirstLastPara="1" wrap="square" lIns="0" tIns="0" rIns="0" bIns="0" anchor="b" anchorCtr="0">
            <a:noAutofit/>
          </a:bodyPr>
          <a:lstStyle>
            <a:lvl1pPr lvl="0" algn="l">
              <a:lnSpc>
                <a:spcPct val="88000"/>
              </a:lnSpc>
              <a:spcBef>
                <a:spcPts val="0"/>
              </a:spcBef>
              <a:spcAft>
                <a:spcPts val="0"/>
              </a:spcAft>
              <a:buClr>
                <a:schemeClr val="lt1"/>
              </a:buClr>
              <a:buSzPts val="3500"/>
              <a:buNone/>
              <a:defRPr sz="3500">
                <a:solidFill>
                  <a:schemeClr val="lt1"/>
                </a:solidFill>
              </a:defRPr>
            </a:lvl1pPr>
            <a:lvl2pPr lvl="1" algn="l">
              <a:lnSpc>
                <a:spcPct val="100000"/>
              </a:lnSpc>
              <a:spcBef>
                <a:spcPts val="0"/>
              </a:spcBef>
              <a:spcAft>
                <a:spcPts val="0"/>
              </a:spcAft>
              <a:buClr>
                <a:schemeClr val="lt1"/>
              </a:buClr>
              <a:buSzPts val="3000"/>
              <a:buNone/>
              <a:defRPr sz="3000">
                <a:solidFill>
                  <a:schemeClr val="lt1"/>
                </a:solidFill>
              </a:defRPr>
            </a:lvl2pPr>
            <a:lvl3pPr lvl="2" algn="l">
              <a:lnSpc>
                <a:spcPct val="100000"/>
              </a:lnSpc>
              <a:spcBef>
                <a:spcPts val="0"/>
              </a:spcBef>
              <a:spcAft>
                <a:spcPts val="0"/>
              </a:spcAft>
              <a:buClr>
                <a:schemeClr val="lt1"/>
              </a:buClr>
              <a:buSzPts val="3000"/>
              <a:buNone/>
              <a:defRPr sz="3000">
                <a:solidFill>
                  <a:schemeClr val="lt1"/>
                </a:solidFill>
              </a:defRPr>
            </a:lvl3pPr>
            <a:lvl4pPr lvl="3" algn="l">
              <a:lnSpc>
                <a:spcPct val="100000"/>
              </a:lnSpc>
              <a:spcBef>
                <a:spcPts val="0"/>
              </a:spcBef>
              <a:spcAft>
                <a:spcPts val="0"/>
              </a:spcAft>
              <a:buClr>
                <a:schemeClr val="lt1"/>
              </a:buClr>
              <a:buSzPts val="3000"/>
              <a:buNone/>
              <a:defRPr sz="3000">
                <a:solidFill>
                  <a:schemeClr val="lt1"/>
                </a:solidFill>
              </a:defRPr>
            </a:lvl4pPr>
            <a:lvl5pPr lvl="4" algn="l">
              <a:lnSpc>
                <a:spcPct val="100000"/>
              </a:lnSpc>
              <a:spcBef>
                <a:spcPts val="0"/>
              </a:spcBef>
              <a:spcAft>
                <a:spcPts val="0"/>
              </a:spcAft>
              <a:buClr>
                <a:schemeClr val="lt1"/>
              </a:buClr>
              <a:buSzPts val="3000"/>
              <a:buNone/>
              <a:defRPr sz="3000">
                <a:solidFill>
                  <a:schemeClr val="lt1"/>
                </a:solidFill>
              </a:defRPr>
            </a:lvl5pPr>
            <a:lvl6pPr lvl="5" algn="l">
              <a:lnSpc>
                <a:spcPct val="100000"/>
              </a:lnSpc>
              <a:spcBef>
                <a:spcPts val="0"/>
              </a:spcBef>
              <a:spcAft>
                <a:spcPts val="0"/>
              </a:spcAft>
              <a:buClr>
                <a:schemeClr val="lt1"/>
              </a:buClr>
              <a:buSzPts val="3000"/>
              <a:buNone/>
              <a:defRPr sz="3000">
                <a:solidFill>
                  <a:schemeClr val="lt1"/>
                </a:solidFill>
              </a:defRPr>
            </a:lvl6pPr>
            <a:lvl7pPr lvl="6" algn="l">
              <a:lnSpc>
                <a:spcPct val="100000"/>
              </a:lnSpc>
              <a:spcBef>
                <a:spcPts val="0"/>
              </a:spcBef>
              <a:spcAft>
                <a:spcPts val="0"/>
              </a:spcAft>
              <a:buClr>
                <a:schemeClr val="lt1"/>
              </a:buClr>
              <a:buSzPts val="3000"/>
              <a:buNone/>
              <a:defRPr sz="3000">
                <a:solidFill>
                  <a:schemeClr val="lt1"/>
                </a:solidFill>
              </a:defRPr>
            </a:lvl7pPr>
            <a:lvl8pPr lvl="7" algn="l">
              <a:lnSpc>
                <a:spcPct val="100000"/>
              </a:lnSpc>
              <a:spcBef>
                <a:spcPts val="0"/>
              </a:spcBef>
              <a:spcAft>
                <a:spcPts val="0"/>
              </a:spcAft>
              <a:buClr>
                <a:schemeClr val="lt1"/>
              </a:buClr>
              <a:buSzPts val="3000"/>
              <a:buNone/>
              <a:defRPr sz="3000">
                <a:solidFill>
                  <a:schemeClr val="lt1"/>
                </a:solidFill>
              </a:defRPr>
            </a:lvl8pPr>
            <a:lvl9pPr lvl="8" algn="l">
              <a:lnSpc>
                <a:spcPct val="100000"/>
              </a:lnSpc>
              <a:spcBef>
                <a:spcPts val="0"/>
              </a:spcBef>
              <a:spcAft>
                <a:spcPts val="0"/>
              </a:spcAft>
              <a:buClr>
                <a:schemeClr val="lt1"/>
              </a:buClr>
              <a:buSzPts val="3000"/>
              <a:buNone/>
              <a:defRPr sz="3000">
                <a:solidFill>
                  <a:schemeClr val="lt1"/>
                </a:solidFill>
              </a:defRPr>
            </a:lvl9pPr>
          </a:lstStyle>
          <a:p>
            <a:endParaRPr/>
          </a:p>
        </p:txBody>
      </p:sp>
      <p:sp>
        <p:nvSpPr>
          <p:cNvPr id="215" name="Google Shape;215;p39"/>
          <p:cNvSpPr txBox="1">
            <a:spLocks noGrp="1"/>
          </p:cNvSpPr>
          <p:nvPr>
            <p:ph type="sldNum" idx="12"/>
          </p:nvPr>
        </p:nvSpPr>
        <p:spPr>
          <a:xfrm>
            <a:off x="7959583" y="4175267"/>
            <a:ext cx="548700" cy="393600"/>
          </a:xfrm>
          <a:prstGeom prst="rect">
            <a:avLst/>
          </a:prstGeom>
          <a:noFill/>
          <a:ln>
            <a:noFill/>
          </a:ln>
        </p:spPr>
        <p:txBody>
          <a:bodyPr spcFirstLastPara="1" wrap="square" lIns="0" tIns="0" rIns="0" bIns="0"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pic>
        <p:nvPicPr>
          <p:cNvPr id="216" name="Google Shape;216;p39"/>
          <p:cNvPicPr preferRelativeResize="0"/>
          <p:nvPr/>
        </p:nvPicPr>
        <p:blipFill rotWithShape="1">
          <a:blip r:embed="rId3">
            <a:alphaModFix/>
          </a:blip>
          <a:srcRect/>
          <a:stretch/>
        </p:blipFill>
        <p:spPr>
          <a:xfrm>
            <a:off x="155475" y="103900"/>
            <a:ext cx="1759625" cy="698100"/>
          </a:xfrm>
          <a:prstGeom prst="rect">
            <a:avLst/>
          </a:prstGeom>
          <a:noFill/>
          <a:ln>
            <a:noFill/>
          </a:ln>
        </p:spPr>
      </p:pic>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Single Headline - Preheader_Blank">
  <p:cSld name="TITLE_AND_BODY_3">
    <p:bg>
      <p:bgPr>
        <a:solidFill>
          <a:schemeClr val="accent3"/>
        </a:solidFill>
        <a:effectLst/>
      </p:bgPr>
    </p:bg>
    <p:spTree>
      <p:nvGrpSpPr>
        <p:cNvPr id="1" name="Shape 217"/>
        <p:cNvGrpSpPr/>
        <p:nvPr/>
      </p:nvGrpSpPr>
      <p:grpSpPr>
        <a:xfrm>
          <a:off x="0" y="0"/>
          <a:ext cx="0" cy="0"/>
          <a:chOff x="0" y="0"/>
          <a:chExt cx="0" cy="0"/>
        </a:xfrm>
      </p:grpSpPr>
      <p:sp>
        <p:nvSpPr>
          <p:cNvPr id="218" name="Google Shape;218;p40"/>
          <p:cNvSpPr txBox="1">
            <a:spLocks noGrp="1"/>
          </p:cNvSpPr>
          <p:nvPr>
            <p:ph type="title"/>
          </p:nvPr>
        </p:nvSpPr>
        <p:spPr>
          <a:xfrm>
            <a:off x="337275" y="366650"/>
            <a:ext cx="8468700" cy="4284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SzPts val="2600"/>
              <a:buNone/>
              <a:defRPr sz="2600"/>
            </a:lvl1pPr>
            <a:lvl2pPr lvl="1" algn="l">
              <a:lnSpc>
                <a:spcPct val="100000"/>
              </a:lnSpc>
              <a:spcBef>
                <a:spcPts val="0"/>
              </a:spcBef>
              <a:spcAft>
                <a:spcPts val="0"/>
              </a:spcAft>
              <a:buSzPts val="2600"/>
              <a:buNone/>
              <a:defRPr sz="2600"/>
            </a:lvl2pPr>
            <a:lvl3pPr lvl="2" algn="l">
              <a:lnSpc>
                <a:spcPct val="100000"/>
              </a:lnSpc>
              <a:spcBef>
                <a:spcPts val="0"/>
              </a:spcBef>
              <a:spcAft>
                <a:spcPts val="0"/>
              </a:spcAft>
              <a:buSzPts val="2600"/>
              <a:buNone/>
              <a:defRPr sz="2600"/>
            </a:lvl3pPr>
            <a:lvl4pPr lvl="3" algn="l">
              <a:lnSpc>
                <a:spcPct val="100000"/>
              </a:lnSpc>
              <a:spcBef>
                <a:spcPts val="0"/>
              </a:spcBef>
              <a:spcAft>
                <a:spcPts val="0"/>
              </a:spcAft>
              <a:buSzPts val="2600"/>
              <a:buNone/>
              <a:defRPr sz="2600"/>
            </a:lvl4pPr>
            <a:lvl5pPr lvl="4" algn="l">
              <a:lnSpc>
                <a:spcPct val="100000"/>
              </a:lnSpc>
              <a:spcBef>
                <a:spcPts val="0"/>
              </a:spcBef>
              <a:spcAft>
                <a:spcPts val="0"/>
              </a:spcAft>
              <a:buSzPts val="2600"/>
              <a:buNone/>
              <a:defRPr sz="2600"/>
            </a:lvl5pPr>
            <a:lvl6pPr lvl="5" algn="l">
              <a:lnSpc>
                <a:spcPct val="100000"/>
              </a:lnSpc>
              <a:spcBef>
                <a:spcPts val="0"/>
              </a:spcBef>
              <a:spcAft>
                <a:spcPts val="0"/>
              </a:spcAft>
              <a:buSzPts val="2600"/>
              <a:buNone/>
              <a:defRPr sz="2600"/>
            </a:lvl6pPr>
            <a:lvl7pPr lvl="6" algn="l">
              <a:lnSpc>
                <a:spcPct val="100000"/>
              </a:lnSpc>
              <a:spcBef>
                <a:spcPts val="0"/>
              </a:spcBef>
              <a:spcAft>
                <a:spcPts val="0"/>
              </a:spcAft>
              <a:buSzPts val="2600"/>
              <a:buNone/>
              <a:defRPr sz="2600"/>
            </a:lvl7pPr>
            <a:lvl8pPr lvl="7" algn="l">
              <a:lnSpc>
                <a:spcPct val="100000"/>
              </a:lnSpc>
              <a:spcBef>
                <a:spcPts val="0"/>
              </a:spcBef>
              <a:spcAft>
                <a:spcPts val="0"/>
              </a:spcAft>
              <a:buSzPts val="2600"/>
              <a:buNone/>
              <a:defRPr sz="2600"/>
            </a:lvl8pPr>
            <a:lvl9pPr lvl="8" algn="l">
              <a:lnSpc>
                <a:spcPct val="100000"/>
              </a:lnSpc>
              <a:spcBef>
                <a:spcPts val="0"/>
              </a:spcBef>
              <a:spcAft>
                <a:spcPts val="0"/>
              </a:spcAft>
              <a:buSzPts val="2600"/>
              <a:buNone/>
              <a:defRPr sz="2600"/>
            </a:lvl9pPr>
          </a:lstStyle>
          <a:p>
            <a:endParaRPr/>
          </a:p>
        </p:txBody>
      </p:sp>
      <p:sp>
        <p:nvSpPr>
          <p:cNvPr id="219" name="Google Shape;219;p40"/>
          <p:cNvSpPr txBox="1">
            <a:spLocks noGrp="1"/>
          </p:cNvSpPr>
          <p:nvPr>
            <p:ph type="sldNum" idx="12"/>
          </p:nvPr>
        </p:nvSpPr>
        <p:spPr>
          <a:xfrm>
            <a:off x="8476950" y="4868250"/>
            <a:ext cx="329100" cy="149100"/>
          </a:xfrm>
          <a:prstGeom prst="rect">
            <a:avLst/>
          </a:prstGeom>
          <a:noFill/>
          <a:ln>
            <a:noFill/>
          </a:ln>
        </p:spPr>
        <p:txBody>
          <a:bodyPr spcFirstLastPara="1" wrap="square" lIns="0" tIns="0" rIns="0" bIns="0"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pic>
        <p:nvPicPr>
          <p:cNvPr id="220" name="Google Shape;220;p40"/>
          <p:cNvPicPr preferRelativeResize="0"/>
          <p:nvPr/>
        </p:nvPicPr>
        <p:blipFill rotWithShape="1">
          <a:blip r:embed="rId2">
            <a:alphaModFix/>
          </a:blip>
          <a:srcRect/>
          <a:stretch/>
        </p:blipFill>
        <p:spPr>
          <a:xfrm>
            <a:off x="330164" y="4910450"/>
            <a:ext cx="948048" cy="131100"/>
          </a:xfrm>
          <a:prstGeom prst="rect">
            <a:avLst/>
          </a:prstGeom>
          <a:noFill/>
          <a:ln>
            <a:noFill/>
          </a:ln>
        </p:spPr>
      </p:pic>
      <p:sp>
        <p:nvSpPr>
          <p:cNvPr id="221" name="Google Shape;221;p40"/>
          <p:cNvSpPr txBox="1">
            <a:spLocks noGrp="1"/>
          </p:cNvSpPr>
          <p:nvPr>
            <p:ph type="subTitle" idx="1"/>
          </p:nvPr>
        </p:nvSpPr>
        <p:spPr>
          <a:xfrm>
            <a:off x="348725" y="223550"/>
            <a:ext cx="4140300" cy="131100"/>
          </a:xfrm>
          <a:prstGeom prst="rect">
            <a:avLst/>
          </a:prstGeom>
          <a:noFill/>
          <a:ln>
            <a:noFill/>
          </a:ln>
        </p:spPr>
        <p:txBody>
          <a:bodyPr spcFirstLastPara="1" wrap="square" lIns="0" tIns="0" rIns="0" bIns="0" anchor="t" anchorCtr="0">
            <a:noAutofit/>
          </a:bodyPr>
          <a:lstStyle>
            <a:lvl1pPr lvl="0" algn="l">
              <a:lnSpc>
                <a:spcPct val="115000"/>
              </a:lnSpc>
              <a:spcBef>
                <a:spcPts val="0"/>
              </a:spcBef>
              <a:spcAft>
                <a:spcPts val="0"/>
              </a:spcAft>
              <a:buClr>
                <a:schemeClr val="accent5"/>
              </a:buClr>
              <a:buSzPts val="900"/>
              <a:buFont typeface="DM Mono"/>
              <a:buNone/>
              <a:defRPr sz="900">
                <a:solidFill>
                  <a:schemeClr val="accent5"/>
                </a:solidFill>
                <a:latin typeface="DM Mono"/>
                <a:ea typeface="DM Mono"/>
                <a:cs typeface="DM Mono"/>
                <a:sym typeface="DM Mono"/>
              </a:defRPr>
            </a:lvl1pPr>
            <a:lvl2pPr lvl="1" algn="l">
              <a:lnSpc>
                <a:spcPct val="115000"/>
              </a:lnSpc>
              <a:spcBef>
                <a:spcPts val="0"/>
              </a:spcBef>
              <a:spcAft>
                <a:spcPts val="0"/>
              </a:spcAft>
              <a:buClr>
                <a:schemeClr val="accent5"/>
              </a:buClr>
              <a:buSzPts val="1600"/>
              <a:buFont typeface="DM Mono"/>
              <a:buNone/>
              <a:defRPr sz="1600">
                <a:solidFill>
                  <a:schemeClr val="accent5"/>
                </a:solidFill>
                <a:latin typeface="DM Mono"/>
                <a:ea typeface="DM Mono"/>
                <a:cs typeface="DM Mono"/>
                <a:sym typeface="DM Mono"/>
              </a:defRPr>
            </a:lvl2pPr>
            <a:lvl3pPr lvl="2" algn="l">
              <a:lnSpc>
                <a:spcPct val="115000"/>
              </a:lnSpc>
              <a:spcBef>
                <a:spcPts val="0"/>
              </a:spcBef>
              <a:spcAft>
                <a:spcPts val="0"/>
              </a:spcAft>
              <a:buClr>
                <a:schemeClr val="accent5"/>
              </a:buClr>
              <a:buSzPts val="1600"/>
              <a:buFont typeface="DM Mono"/>
              <a:buNone/>
              <a:defRPr sz="1600">
                <a:solidFill>
                  <a:schemeClr val="accent5"/>
                </a:solidFill>
                <a:latin typeface="DM Mono"/>
                <a:ea typeface="DM Mono"/>
                <a:cs typeface="DM Mono"/>
                <a:sym typeface="DM Mono"/>
              </a:defRPr>
            </a:lvl3pPr>
            <a:lvl4pPr lvl="3" algn="l">
              <a:lnSpc>
                <a:spcPct val="115000"/>
              </a:lnSpc>
              <a:spcBef>
                <a:spcPts val="0"/>
              </a:spcBef>
              <a:spcAft>
                <a:spcPts val="0"/>
              </a:spcAft>
              <a:buClr>
                <a:schemeClr val="accent5"/>
              </a:buClr>
              <a:buSzPts val="1600"/>
              <a:buFont typeface="DM Mono"/>
              <a:buNone/>
              <a:defRPr sz="1600">
                <a:solidFill>
                  <a:schemeClr val="accent5"/>
                </a:solidFill>
                <a:latin typeface="DM Mono"/>
                <a:ea typeface="DM Mono"/>
                <a:cs typeface="DM Mono"/>
                <a:sym typeface="DM Mono"/>
              </a:defRPr>
            </a:lvl4pPr>
            <a:lvl5pPr lvl="4" algn="l">
              <a:lnSpc>
                <a:spcPct val="115000"/>
              </a:lnSpc>
              <a:spcBef>
                <a:spcPts val="0"/>
              </a:spcBef>
              <a:spcAft>
                <a:spcPts val="0"/>
              </a:spcAft>
              <a:buClr>
                <a:schemeClr val="accent5"/>
              </a:buClr>
              <a:buSzPts val="1600"/>
              <a:buFont typeface="DM Mono"/>
              <a:buNone/>
              <a:defRPr sz="1600">
                <a:solidFill>
                  <a:schemeClr val="accent5"/>
                </a:solidFill>
                <a:latin typeface="DM Mono"/>
                <a:ea typeface="DM Mono"/>
                <a:cs typeface="DM Mono"/>
                <a:sym typeface="DM Mono"/>
              </a:defRPr>
            </a:lvl5pPr>
            <a:lvl6pPr lvl="5" algn="l">
              <a:lnSpc>
                <a:spcPct val="115000"/>
              </a:lnSpc>
              <a:spcBef>
                <a:spcPts val="0"/>
              </a:spcBef>
              <a:spcAft>
                <a:spcPts val="0"/>
              </a:spcAft>
              <a:buClr>
                <a:schemeClr val="accent5"/>
              </a:buClr>
              <a:buSzPts val="1600"/>
              <a:buFont typeface="DM Mono"/>
              <a:buNone/>
              <a:defRPr sz="1600">
                <a:solidFill>
                  <a:schemeClr val="accent5"/>
                </a:solidFill>
                <a:latin typeface="DM Mono"/>
                <a:ea typeface="DM Mono"/>
                <a:cs typeface="DM Mono"/>
                <a:sym typeface="DM Mono"/>
              </a:defRPr>
            </a:lvl6pPr>
            <a:lvl7pPr lvl="6" algn="l">
              <a:lnSpc>
                <a:spcPct val="115000"/>
              </a:lnSpc>
              <a:spcBef>
                <a:spcPts val="0"/>
              </a:spcBef>
              <a:spcAft>
                <a:spcPts val="0"/>
              </a:spcAft>
              <a:buClr>
                <a:schemeClr val="accent5"/>
              </a:buClr>
              <a:buSzPts val="1600"/>
              <a:buFont typeface="DM Mono"/>
              <a:buNone/>
              <a:defRPr sz="1600">
                <a:solidFill>
                  <a:schemeClr val="accent5"/>
                </a:solidFill>
                <a:latin typeface="DM Mono"/>
                <a:ea typeface="DM Mono"/>
                <a:cs typeface="DM Mono"/>
                <a:sym typeface="DM Mono"/>
              </a:defRPr>
            </a:lvl7pPr>
            <a:lvl8pPr lvl="7" algn="l">
              <a:lnSpc>
                <a:spcPct val="115000"/>
              </a:lnSpc>
              <a:spcBef>
                <a:spcPts val="0"/>
              </a:spcBef>
              <a:spcAft>
                <a:spcPts val="0"/>
              </a:spcAft>
              <a:buClr>
                <a:schemeClr val="accent5"/>
              </a:buClr>
              <a:buSzPts val="1600"/>
              <a:buFont typeface="DM Mono"/>
              <a:buNone/>
              <a:defRPr sz="1600">
                <a:solidFill>
                  <a:schemeClr val="accent5"/>
                </a:solidFill>
                <a:latin typeface="DM Mono"/>
                <a:ea typeface="DM Mono"/>
                <a:cs typeface="DM Mono"/>
                <a:sym typeface="DM Mono"/>
              </a:defRPr>
            </a:lvl8pPr>
            <a:lvl9pPr lvl="8" algn="l">
              <a:lnSpc>
                <a:spcPct val="115000"/>
              </a:lnSpc>
              <a:spcBef>
                <a:spcPts val="0"/>
              </a:spcBef>
              <a:spcAft>
                <a:spcPts val="0"/>
              </a:spcAft>
              <a:buClr>
                <a:schemeClr val="accent5"/>
              </a:buClr>
              <a:buSzPts val="1600"/>
              <a:buFont typeface="DM Mono"/>
              <a:buNone/>
              <a:defRPr sz="1600">
                <a:solidFill>
                  <a:schemeClr val="accent5"/>
                </a:solidFill>
                <a:latin typeface="DM Mono"/>
                <a:ea typeface="DM Mono"/>
                <a:cs typeface="DM Mono"/>
                <a:sym typeface="DM Mono"/>
              </a:defRPr>
            </a:lvl9pPr>
          </a:lstStyle>
          <a:p>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Single Headline - Preheader" type="tx">
  <p:cSld name="TITLE_AND_BODY">
    <p:bg>
      <p:bgPr>
        <a:solidFill>
          <a:schemeClr val="accent3"/>
        </a:solidFill>
        <a:effectLst/>
      </p:bgPr>
    </p:bg>
    <p:spTree>
      <p:nvGrpSpPr>
        <p:cNvPr id="1" name="Shape 222"/>
        <p:cNvGrpSpPr/>
        <p:nvPr/>
      </p:nvGrpSpPr>
      <p:grpSpPr>
        <a:xfrm>
          <a:off x="0" y="0"/>
          <a:ext cx="0" cy="0"/>
          <a:chOff x="0" y="0"/>
          <a:chExt cx="0" cy="0"/>
        </a:xfrm>
      </p:grpSpPr>
      <p:sp>
        <p:nvSpPr>
          <p:cNvPr id="223" name="Google Shape;223;p41"/>
          <p:cNvSpPr txBox="1">
            <a:spLocks noGrp="1"/>
          </p:cNvSpPr>
          <p:nvPr>
            <p:ph type="title"/>
          </p:nvPr>
        </p:nvSpPr>
        <p:spPr>
          <a:xfrm>
            <a:off x="337275" y="366650"/>
            <a:ext cx="8468700" cy="4284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SzPts val="2600"/>
              <a:buNone/>
              <a:defRPr sz="2600"/>
            </a:lvl1pPr>
            <a:lvl2pPr lvl="1" algn="l">
              <a:lnSpc>
                <a:spcPct val="100000"/>
              </a:lnSpc>
              <a:spcBef>
                <a:spcPts val="0"/>
              </a:spcBef>
              <a:spcAft>
                <a:spcPts val="0"/>
              </a:spcAft>
              <a:buSzPts val="2600"/>
              <a:buNone/>
              <a:defRPr sz="2600"/>
            </a:lvl2pPr>
            <a:lvl3pPr lvl="2" algn="l">
              <a:lnSpc>
                <a:spcPct val="100000"/>
              </a:lnSpc>
              <a:spcBef>
                <a:spcPts val="0"/>
              </a:spcBef>
              <a:spcAft>
                <a:spcPts val="0"/>
              </a:spcAft>
              <a:buSzPts val="2600"/>
              <a:buNone/>
              <a:defRPr sz="2600"/>
            </a:lvl3pPr>
            <a:lvl4pPr lvl="3" algn="l">
              <a:lnSpc>
                <a:spcPct val="100000"/>
              </a:lnSpc>
              <a:spcBef>
                <a:spcPts val="0"/>
              </a:spcBef>
              <a:spcAft>
                <a:spcPts val="0"/>
              </a:spcAft>
              <a:buSzPts val="2600"/>
              <a:buNone/>
              <a:defRPr sz="2600"/>
            </a:lvl4pPr>
            <a:lvl5pPr lvl="4" algn="l">
              <a:lnSpc>
                <a:spcPct val="100000"/>
              </a:lnSpc>
              <a:spcBef>
                <a:spcPts val="0"/>
              </a:spcBef>
              <a:spcAft>
                <a:spcPts val="0"/>
              </a:spcAft>
              <a:buSzPts val="2600"/>
              <a:buNone/>
              <a:defRPr sz="2600"/>
            </a:lvl5pPr>
            <a:lvl6pPr lvl="5" algn="l">
              <a:lnSpc>
                <a:spcPct val="100000"/>
              </a:lnSpc>
              <a:spcBef>
                <a:spcPts val="0"/>
              </a:spcBef>
              <a:spcAft>
                <a:spcPts val="0"/>
              </a:spcAft>
              <a:buSzPts val="2600"/>
              <a:buNone/>
              <a:defRPr sz="2600"/>
            </a:lvl6pPr>
            <a:lvl7pPr lvl="6" algn="l">
              <a:lnSpc>
                <a:spcPct val="100000"/>
              </a:lnSpc>
              <a:spcBef>
                <a:spcPts val="0"/>
              </a:spcBef>
              <a:spcAft>
                <a:spcPts val="0"/>
              </a:spcAft>
              <a:buSzPts val="2600"/>
              <a:buNone/>
              <a:defRPr sz="2600"/>
            </a:lvl7pPr>
            <a:lvl8pPr lvl="7" algn="l">
              <a:lnSpc>
                <a:spcPct val="100000"/>
              </a:lnSpc>
              <a:spcBef>
                <a:spcPts val="0"/>
              </a:spcBef>
              <a:spcAft>
                <a:spcPts val="0"/>
              </a:spcAft>
              <a:buSzPts val="2600"/>
              <a:buNone/>
              <a:defRPr sz="2600"/>
            </a:lvl8pPr>
            <a:lvl9pPr lvl="8" algn="l">
              <a:lnSpc>
                <a:spcPct val="100000"/>
              </a:lnSpc>
              <a:spcBef>
                <a:spcPts val="0"/>
              </a:spcBef>
              <a:spcAft>
                <a:spcPts val="0"/>
              </a:spcAft>
              <a:buSzPts val="2600"/>
              <a:buNone/>
              <a:defRPr sz="2600"/>
            </a:lvl9pPr>
          </a:lstStyle>
          <a:p>
            <a:endParaRPr/>
          </a:p>
        </p:txBody>
      </p:sp>
      <p:sp>
        <p:nvSpPr>
          <p:cNvPr id="224" name="Google Shape;224;p41"/>
          <p:cNvSpPr txBox="1">
            <a:spLocks noGrp="1"/>
          </p:cNvSpPr>
          <p:nvPr>
            <p:ph type="sldNum" idx="12"/>
          </p:nvPr>
        </p:nvSpPr>
        <p:spPr>
          <a:xfrm>
            <a:off x="8476950" y="4868250"/>
            <a:ext cx="329100" cy="149100"/>
          </a:xfrm>
          <a:prstGeom prst="rect">
            <a:avLst/>
          </a:prstGeom>
          <a:noFill/>
          <a:ln>
            <a:noFill/>
          </a:ln>
        </p:spPr>
        <p:txBody>
          <a:bodyPr spcFirstLastPara="1" wrap="square" lIns="0" tIns="0" rIns="0" bIns="0"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pic>
        <p:nvPicPr>
          <p:cNvPr id="225" name="Google Shape;225;p41"/>
          <p:cNvPicPr preferRelativeResize="0"/>
          <p:nvPr/>
        </p:nvPicPr>
        <p:blipFill rotWithShape="1">
          <a:blip r:embed="rId2">
            <a:alphaModFix/>
          </a:blip>
          <a:srcRect/>
          <a:stretch/>
        </p:blipFill>
        <p:spPr>
          <a:xfrm>
            <a:off x="330164" y="4910450"/>
            <a:ext cx="948048" cy="131100"/>
          </a:xfrm>
          <a:prstGeom prst="rect">
            <a:avLst/>
          </a:prstGeom>
          <a:noFill/>
          <a:ln>
            <a:noFill/>
          </a:ln>
        </p:spPr>
      </p:pic>
      <p:sp>
        <p:nvSpPr>
          <p:cNvPr id="226" name="Google Shape;226;p41"/>
          <p:cNvSpPr/>
          <p:nvPr/>
        </p:nvSpPr>
        <p:spPr>
          <a:xfrm>
            <a:off x="333775" y="1157650"/>
            <a:ext cx="2699100" cy="3346800"/>
          </a:xfrm>
          <a:prstGeom prst="rect">
            <a:avLst/>
          </a:prstGeom>
          <a:solidFill>
            <a:schemeClr val="lt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DM Sans"/>
              <a:ea typeface="DM Sans"/>
              <a:cs typeface="DM Sans"/>
              <a:sym typeface="DM Sans"/>
            </a:endParaRPr>
          </a:p>
        </p:txBody>
      </p:sp>
      <p:cxnSp>
        <p:nvCxnSpPr>
          <p:cNvPr id="227" name="Google Shape;227;p41"/>
          <p:cNvCxnSpPr/>
          <p:nvPr/>
        </p:nvCxnSpPr>
        <p:spPr>
          <a:xfrm>
            <a:off x="333775" y="1146950"/>
            <a:ext cx="2699100" cy="0"/>
          </a:xfrm>
          <a:prstGeom prst="straightConnector1">
            <a:avLst/>
          </a:prstGeom>
          <a:noFill/>
          <a:ln w="19050" cap="flat" cmpd="sng">
            <a:solidFill>
              <a:schemeClr val="accent5"/>
            </a:solidFill>
            <a:prstDash val="solid"/>
            <a:round/>
            <a:headEnd type="none" w="sm" len="sm"/>
            <a:tailEnd type="none" w="sm" len="sm"/>
          </a:ln>
        </p:spPr>
      </p:cxnSp>
      <p:sp>
        <p:nvSpPr>
          <p:cNvPr id="228" name="Google Shape;228;p41"/>
          <p:cNvSpPr/>
          <p:nvPr/>
        </p:nvSpPr>
        <p:spPr>
          <a:xfrm>
            <a:off x="3224825" y="1157650"/>
            <a:ext cx="2699100" cy="3346800"/>
          </a:xfrm>
          <a:prstGeom prst="rect">
            <a:avLst/>
          </a:prstGeom>
          <a:solidFill>
            <a:schemeClr val="lt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DM Sans"/>
              <a:ea typeface="DM Sans"/>
              <a:cs typeface="DM Sans"/>
              <a:sym typeface="DM Sans"/>
            </a:endParaRPr>
          </a:p>
        </p:txBody>
      </p:sp>
      <p:cxnSp>
        <p:nvCxnSpPr>
          <p:cNvPr id="229" name="Google Shape;229;p41"/>
          <p:cNvCxnSpPr/>
          <p:nvPr/>
        </p:nvCxnSpPr>
        <p:spPr>
          <a:xfrm>
            <a:off x="3224825" y="1146950"/>
            <a:ext cx="2699100" cy="0"/>
          </a:xfrm>
          <a:prstGeom prst="straightConnector1">
            <a:avLst/>
          </a:prstGeom>
          <a:noFill/>
          <a:ln w="19050" cap="flat" cmpd="sng">
            <a:solidFill>
              <a:schemeClr val="accent5"/>
            </a:solidFill>
            <a:prstDash val="solid"/>
            <a:round/>
            <a:headEnd type="none" w="sm" len="sm"/>
            <a:tailEnd type="none" w="sm" len="sm"/>
          </a:ln>
        </p:spPr>
      </p:cxnSp>
      <p:sp>
        <p:nvSpPr>
          <p:cNvPr id="230" name="Google Shape;230;p41"/>
          <p:cNvSpPr/>
          <p:nvPr/>
        </p:nvSpPr>
        <p:spPr>
          <a:xfrm>
            <a:off x="6115875" y="1157650"/>
            <a:ext cx="2699100" cy="3346800"/>
          </a:xfrm>
          <a:prstGeom prst="rect">
            <a:avLst/>
          </a:prstGeom>
          <a:solidFill>
            <a:schemeClr val="lt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DM Sans"/>
              <a:ea typeface="DM Sans"/>
              <a:cs typeface="DM Sans"/>
              <a:sym typeface="DM Sans"/>
            </a:endParaRPr>
          </a:p>
        </p:txBody>
      </p:sp>
      <p:cxnSp>
        <p:nvCxnSpPr>
          <p:cNvPr id="231" name="Google Shape;231;p41"/>
          <p:cNvCxnSpPr/>
          <p:nvPr/>
        </p:nvCxnSpPr>
        <p:spPr>
          <a:xfrm>
            <a:off x="6115875" y="1146950"/>
            <a:ext cx="2699100" cy="0"/>
          </a:xfrm>
          <a:prstGeom prst="straightConnector1">
            <a:avLst/>
          </a:prstGeom>
          <a:noFill/>
          <a:ln w="19050" cap="flat" cmpd="sng">
            <a:solidFill>
              <a:schemeClr val="accent5"/>
            </a:solidFill>
            <a:prstDash val="solid"/>
            <a:round/>
            <a:headEnd type="none" w="sm" len="sm"/>
            <a:tailEnd type="none" w="sm" len="sm"/>
          </a:ln>
        </p:spPr>
      </p:cxnSp>
      <p:sp>
        <p:nvSpPr>
          <p:cNvPr id="232" name="Google Shape;232;p41"/>
          <p:cNvSpPr txBox="1">
            <a:spLocks noGrp="1"/>
          </p:cNvSpPr>
          <p:nvPr>
            <p:ph type="subTitle" idx="1"/>
          </p:nvPr>
        </p:nvSpPr>
        <p:spPr>
          <a:xfrm>
            <a:off x="348725" y="223550"/>
            <a:ext cx="4140300" cy="131100"/>
          </a:xfrm>
          <a:prstGeom prst="rect">
            <a:avLst/>
          </a:prstGeom>
          <a:noFill/>
          <a:ln>
            <a:noFill/>
          </a:ln>
        </p:spPr>
        <p:txBody>
          <a:bodyPr spcFirstLastPara="1" wrap="square" lIns="0" tIns="0" rIns="0" bIns="0" anchor="t" anchorCtr="0">
            <a:noAutofit/>
          </a:bodyPr>
          <a:lstStyle>
            <a:lvl1pPr lvl="0" algn="l">
              <a:lnSpc>
                <a:spcPct val="115000"/>
              </a:lnSpc>
              <a:spcBef>
                <a:spcPts val="0"/>
              </a:spcBef>
              <a:spcAft>
                <a:spcPts val="0"/>
              </a:spcAft>
              <a:buClr>
                <a:schemeClr val="accent5"/>
              </a:buClr>
              <a:buSzPts val="900"/>
              <a:buFont typeface="DM Mono Medium"/>
              <a:buNone/>
              <a:defRPr sz="900">
                <a:solidFill>
                  <a:schemeClr val="accent5"/>
                </a:solidFill>
                <a:latin typeface="DM Mono Medium"/>
                <a:ea typeface="DM Mono Medium"/>
                <a:cs typeface="DM Mono Medium"/>
                <a:sym typeface="DM Mono Medium"/>
              </a:defRPr>
            </a:lvl1pPr>
            <a:lvl2pPr lvl="1" algn="l">
              <a:lnSpc>
                <a:spcPct val="115000"/>
              </a:lnSpc>
              <a:spcBef>
                <a:spcPts val="0"/>
              </a:spcBef>
              <a:spcAft>
                <a:spcPts val="0"/>
              </a:spcAft>
              <a:buClr>
                <a:schemeClr val="accent5"/>
              </a:buClr>
              <a:buSzPts val="1600"/>
              <a:buNone/>
              <a:defRPr sz="1600">
                <a:solidFill>
                  <a:schemeClr val="accent5"/>
                </a:solidFill>
              </a:defRPr>
            </a:lvl2pPr>
            <a:lvl3pPr lvl="2" algn="l">
              <a:lnSpc>
                <a:spcPct val="115000"/>
              </a:lnSpc>
              <a:spcBef>
                <a:spcPts val="0"/>
              </a:spcBef>
              <a:spcAft>
                <a:spcPts val="0"/>
              </a:spcAft>
              <a:buClr>
                <a:schemeClr val="accent5"/>
              </a:buClr>
              <a:buSzPts val="1600"/>
              <a:buNone/>
              <a:defRPr sz="1600">
                <a:solidFill>
                  <a:schemeClr val="accent5"/>
                </a:solidFill>
              </a:defRPr>
            </a:lvl3pPr>
            <a:lvl4pPr lvl="3" algn="l">
              <a:lnSpc>
                <a:spcPct val="115000"/>
              </a:lnSpc>
              <a:spcBef>
                <a:spcPts val="0"/>
              </a:spcBef>
              <a:spcAft>
                <a:spcPts val="0"/>
              </a:spcAft>
              <a:buClr>
                <a:schemeClr val="accent5"/>
              </a:buClr>
              <a:buSzPts val="1600"/>
              <a:buNone/>
              <a:defRPr sz="1600">
                <a:solidFill>
                  <a:schemeClr val="accent5"/>
                </a:solidFill>
              </a:defRPr>
            </a:lvl4pPr>
            <a:lvl5pPr lvl="4" algn="l">
              <a:lnSpc>
                <a:spcPct val="115000"/>
              </a:lnSpc>
              <a:spcBef>
                <a:spcPts val="0"/>
              </a:spcBef>
              <a:spcAft>
                <a:spcPts val="0"/>
              </a:spcAft>
              <a:buClr>
                <a:schemeClr val="accent5"/>
              </a:buClr>
              <a:buSzPts val="1600"/>
              <a:buNone/>
              <a:defRPr sz="1600">
                <a:solidFill>
                  <a:schemeClr val="accent5"/>
                </a:solidFill>
              </a:defRPr>
            </a:lvl5pPr>
            <a:lvl6pPr lvl="5" algn="l">
              <a:lnSpc>
                <a:spcPct val="115000"/>
              </a:lnSpc>
              <a:spcBef>
                <a:spcPts val="0"/>
              </a:spcBef>
              <a:spcAft>
                <a:spcPts val="0"/>
              </a:spcAft>
              <a:buClr>
                <a:schemeClr val="accent5"/>
              </a:buClr>
              <a:buSzPts val="1600"/>
              <a:buNone/>
              <a:defRPr sz="1600">
                <a:solidFill>
                  <a:schemeClr val="accent5"/>
                </a:solidFill>
              </a:defRPr>
            </a:lvl6pPr>
            <a:lvl7pPr lvl="6" algn="l">
              <a:lnSpc>
                <a:spcPct val="115000"/>
              </a:lnSpc>
              <a:spcBef>
                <a:spcPts val="0"/>
              </a:spcBef>
              <a:spcAft>
                <a:spcPts val="0"/>
              </a:spcAft>
              <a:buClr>
                <a:schemeClr val="accent5"/>
              </a:buClr>
              <a:buSzPts val="1600"/>
              <a:buNone/>
              <a:defRPr sz="1600">
                <a:solidFill>
                  <a:schemeClr val="accent5"/>
                </a:solidFill>
              </a:defRPr>
            </a:lvl7pPr>
            <a:lvl8pPr lvl="7" algn="l">
              <a:lnSpc>
                <a:spcPct val="115000"/>
              </a:lnSpc>
              <a:spcBef>
                <a:spcPts val="0"/>
              </a:spcBef>
              <a:spcAft>
                <a:spcPts val="0"/>
              </a:spcAft>
              <a:buClr>
                <a:schemeClr val="accent5"/>
              </a:buClr>
              <a:buSzPts val="1600"/>
              <a:buNone/>
              <a:defRPr sz="1600">
                <a:solidFill>
                  <a:schemeClr val="accent5"/>
                </a:solidFill>
              </a:defRPr>
            </a:lvl8pPr>
            <a:lvl9pPr lvl="8" algn="l">
              <a:lnSpc>
                <a:spcPct val="115000"/>
              </a:lnSpc>
              <a:spcBef>
                <a:spcPts val="0"/>
              </a:spcBef>
              <a:spcAft>
                <a:spcPts val="0"/>
              </a:spcAft>
              <a:buClr>
                <a:schemeClr val="accent5"/>
              </a:buClr>
              <a:buSzPts val="1600"/>
              <a:buNone/>
              <a:defRPr sz="1600">
                <a:solidFill>
                  <a:schemeClr val="accent5"/>
                </a:solidFill>
              </a:defRPr>
            </a:lvl9pPr>
          </a:lstStyle>
          <a:p>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Single Headline - Three image Blocks">
  <p:cSld name="TITLE_AND_BODY_2">
    <p:bg>
      <p:bgPr>
        <a:solidFill>
          <a:schemeClr val="accent3"/>
        </a:solidFill>
        <a:effectLst/>
      </p:bgPr>
    </p:bg>
    <p:spTree>
      <p:nvGrpSpPr>
        <p:cNvPr id="1" name="Shape 233"/>
        <p:cNvGrpSpPr/>
        <p:nvPr/>
      </p:nvGrpSpPr>
      <p:grpSpPr>
        <a:xfrm>
          <a:off x="0" y="0"/>
          <a:ext cx="0" cy="0"/>
          <a:chOff x="0" y="0"/>
          <a:chExt cx="0" cy="0"/>
        </a:xfrm>
      </p:grpSpPr>
      <p:sp>
        <p:nvSpPr>
          <p:cNvPr id="234" name="Google Shape;234;p42"/>
          <p:cNvSpPr/>
          <p:nvPr/>
        </p:nvSpPr>
        <p:spPr>
          <a:xfrm>
            <a:off x="333373" y="2890838"/>
            <a:ext cx="2700300" cy="1919400"/>
          </a:xfrm>
          <a:prstGeom prst="rect">
            <a:avLst/>
          </a:prstGeom>
          <a:solidFill>
            <a:srgbClr val="FFFFFF"/>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5" name="Google Shape;235;p42"/>
          <p:cNvSpPr txBox="1">
            <a:spLocks noGrp="1"/>
          </p:cNvSpPr>
          <p:nvPr>
            <p:ph type="body" idx="1"/>
          </p:nvPr>
        </p:nvSpPr>
        <p:spPr>
          <a:xfrm>
            <a:off x="561970" y="3288665"/>
            <a:ext cx="2243700" cy="350400"/>
          </a:xfrm>
          <a:prstGeom prst="rect">
            <a:avLst/>
          </a:prstGeom>
          <a:noFill/>
          <a:ln>
            <a:noFill/>
          </a:ln>
        </p:spPr>
        <p:txBody>
          <a:bodyPr spcFirstLastPara="1" wrap="square" lIns="0" tIns="0" rIns="0" bIns="0" anchor="t" anchorCtr="0">
            <a:noAutofit/>
          </a:bodyPr>
          <a:lstStyle>
            <a:lvl1pPr marL="457200" lvl="0" indent="-311150" algn="l">
              <a:lnSpc>
                <a:spcPct val="87000"/>
              </a:lnSpc>
              <a:spcBef>
                <a:spcPts val="0"/>
              </a:spcBef>
              <a:spcAft>
                <a:spcPts val="0"/>
              </a:spcAft>
              <a:buClr>
                <a:schemeClr val="dk1"/>
              </a:buClr>
              <a:buSzPts val="1300"/>
              <a:buChar char="●"/>
              <a:defRPr sz="1300">
                <a:solidFill>
                  <a:schemeClr val="dk1"/>
                </a:solidFill>
              </a:defRPr>
            </a:lvl1pPr>
            <a:lvl2pPr marL="914400" lvl="1" indent="-311150" algn="l">
              <a:lnSpc>
                <a:spcPct val="87000"/>
              </a:lnSpc>
              <a:spcBef>
                <a:spcPts val="0"/>
              </a:spcBef>
              <a:spcAft>
                <a:spcPts val="0"/>
              </a:spcAft>
              <a:buClr>
                <a:schemeClr val="dk1"/>
              </a:buClr>
              <a:buSzPts val="1300"/>
              <a:buChar char="○"/>
              <a:defRPr sz="1300">
                <a:solidFill>
                  <a:schemeClr val="dk1"/>
                </a:solidFill>
              </a:defRPr>
            </a:lvl2pPr>
            <a:lvl3pPr marL="1371600" lvl="2" indent="-311150" algn="l">
              <a:lnSpc>
                <a:spcPct val="87000"/>
              </a:lnSpc>
              <a:spcBef>
                <a:spcPts val="0"/>
              </a:spcBef>
              <a:spcAft>
                <a:spcPts val="0"/>
              </a:spcAft>
              <a:buClr>
                <a:schemeClr val="dk1"/>
              </a:buClr>
              <a:buSzPts val="1300"/>
              <a:buChar char="■"/>
              <a:defRPr sz="1300">
                <a:solidFill>
                  <a:schemeClr val="dk1"/>
                </a:solidFill>
              </a:defRPr>
            </a:lvl3pPr>
            <a:lvl4pPr marL="1828800" lvl="3" indent="-311150" algn="l">
              <a:lnSpc>
                <a:spcPct val="87000"/>
              </a:lnSpc>
              <a:spcBef>
                <a:spcPts val="0"/>
              </a:spcBef>
              <a:spcAft>
                <a:spcPts val="0"/>
              </a:spcAft>
              <a:buClr>
                <a:schemeClr val="dk1"/>
              </a:buClr>
              <a:buSzPts val="1300"/>
              <a:buChar char="●"/>
              <a:defRPr sz="1300">
                <a:solidFill>
                  <a:schemeClr val="dk1"/>
                </a:solidFill>
              </a:defRPr>
            </a:lvl4pPr>
            <a:lvl5pPr marL="2286000" lvl="4" indent="-311150" algn="l">
              <a:lnSpc>
                <a:spcPct val="87000"/>
              </a:lnSpc>
              <a:spcBef>
                <a:spcPts val="0"/>
              </a:spcBef>
              <a:spcAft>
                <a:spcPts val="0"/>
              </a:spcAft>
              <a:buClr>
                <a:schemeClr val="dk1"/>
              </a:buClr>
              <a:buSzPts val="1300"/>
              <a:buChar char="○"/>
              <a:defRPr sz="1300">
                <a:solidFill>
                  <a:schemeClr val="dk1"/>
                </a:solidFill>
              </a:defRPr>
            </a:lvl5pPr>
            <a:lvl6pPr marL="2743200" lvl="5" indent="-311150" algn="l">
              <a:lnSpc>
                <a:spcPct val="87000"/>
              </a:lnSpc>
              <a:spcBef>
                <a:spcPts val="0"/>
              </a:spcBef>
              <a:spcAft>
                <a:spcPts val="0"/>
              </a:spcAft>
              <a:buClr>
                <a:schemeClr val="dk1"/>
              </a:buClr>
              <a:buSzPts val="1300"/>
              <a:buChar char="■"/>
              <a:defRPr sz="1300">
                <a:solidFill>
                  <a:schemeClr val="dk1"/>
                </a:solidFill>
              </a:defRPr>
            </a:lvl6pPr>
            <a:lvl7pPr marL="3200400" lvl="6" indent="-311150" algn="l">
              <a:lnSpc>
                <a:spcPct val="87000"/>
              </a:lnSpc>
              <a:spcBef>
                <a:spcPts val="0"/>
              </a:spcBef>
              <a:spcAft>
                <a:spcPts val="0"/>
              </a:spcAft>
              <a:buClr>
                <a:schemeClr val="dk1"/>
              </a:buClr>
              <a:buSzPts val="1300"/>
              <a:buChar char="●"/>
              <a:defRPr sz="1300">
                <a:solidFill>
                  <a:schemeClr val="dk1"/>
                </a:solidFill>
              </a:defRPr>
            </a:lvl7pPr>
            <a:lvl8pPr marL="3657600" lvl="7" indent="-311150" algn="l">
              <a:lnSpc>
                <a:spcPct val="87000"/>
              </a:lnSpc>
              <a:spcBef>
                <a:spcPts val="0"/>
              </a:spcBef>
              <a:spcAft>
                <a:spcPts val="0"/>
              </a:spcAft>
              <a:buClr>
                <a:schemeClr val="dk1"/>
              </a:buClr>
              <a:buSzPts val="1300"/>
              <a:buChar char="○"/>
              <a:defRPr sz="1300">
                <a:solidFill>
                  <a:schemeClr val="dk1"/>
                </a:solidFill>
              </a:defRPr>
            </a:lvl8pPr>
            <a:lvl9pPr marL="4114800" lvl="8" indent="-311150" algn="l">
              <a:lnSpc>
                <a:spcPct val="87000"/>
              </a:lnSpc>
              <a:spcBef>
                <a:spcPts val="0"/>
              </a:spcBef>
              <a:spcAft>
                <a:spcPts val="0"/>
              </a:spcAft>
              <a:buClr>
                <a:schemeClr val="dk1"/>
              </a:buClr>
              <a:buSzPts val="1300"/>
              <a:buChar char="■"/>
              <a:defRPr sz="1300">
                <a:solidFill>
                  <a:schemeClr val="dk1"/>
                </a:solidFill>
              </a:defRPr>
            </a:lvl9pPr>
          </a:lstStyle>
          <a:p>
            <a:endParaRPr/>
          </a:p>
        </p:txBody>
      </p:sp>
      <p:sp>
        <p:nvSpPr>
          <p:cNvPr id="236" name="Google Shape;236;p42"/>
          <p:cNvSpPr>
            <a:spLocks noGrp="1"/>
          </p:cNvSpPr>
          <p:nvPr>
            <p:ph type="pic" idx="2"/>
          </p:nvPr>
        </p:nvSpPr>
        <p:spPr>
          <a:xfrm>
            <a:off x="333375" y="1155800"/>
            <a:ext cx="2700300" cy="1734900"/>
          </a:xfrm>
          <a:prstGeom prst="rect">
            <a:avLst/>
          </a:prstGeom>
          <a:noFill/>
          <a:ln>
            <a:noFill/>
          </a:ln>
        </p:spPr>
      </p:sp>
      <p:sp>
        <p:nvSpPr>
          <p:cNvPr id="237" name="Google Shape;237;p42"/>
          <p:cNvSpPr txBox="1">
            <a:spLocks noGrp="1"/>
          </p:cNvSpPr>
          <p:nvPr>
            <p:ph type="title"/>
          </p:nvPr>
        </p:nvSpPr>
        <p:spPr>
          <a:xfrm>
            <a:off x="337275" y="366650"/>
            <a:ext cx="8473200" cy="4284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SzPts val="2600"/>
              <a:buNone/>
              <a:defRPr sz="2600"/>
            </a:lvl1pPr>
            <a:lvl2pPr lvl="1" algn="l">
              <a:lnSpc>
                <a:spcPct val="100000"/>
              </a:lnSpc>
              <a:spcBef>
                <a:spcPts val="0"/>
              </a:spcBef>
              <a:spcAft>
                <a:spcPts val="0"/>
              </a:spcAft>
              <a:buSzPts val="2600"/>
              <a:buNone/>
              <a:defRPr sz="2600"/>
            </a:lvl2pPr>
            <a:lvl3pPr lvl="2" algn="l">
              <a:lnSpc>
                <a:spcPct val="100000"/>
              </a:lnSpc>
              <a:spcBef>
                <a:spcPts val="0"/>
              </a:spcBef>
              <a:spcAft>
                <a:spcPts val="0"/>
              </a:spcAft>
              <a:buSzPts val="2600"/>
              <a:buNone/>
              <a:defRPr sz="2600"/>
            </a:lvl3pPr>
            <a:lvl4pPr lvl="3" algn="l">
              <a:lnSpc>
                <a:spcPct val="100000"/>
              </a:lnSpc>
              <a:spcBef>
                <a:spcPts val="0"/>
              </a:spcBef>
              <a:spcAft>
                <a:spcPts val="0"/>
              </a:spcAft>
              <a:buSzPts val="2600"/>
              <a:buNone/>
              <a:defRPr sz="2600"/>
            </a:lvl4pPr>
            <a:lvl5pPr lvl="4" algn="l">
              <a:lnSpc>
                <a:spcPct val="100000"/>
              </a:lnSpc>
              <a:spcBef>
                <a:spcPts val="0"/>
              </a:spcBef>
              <a:spcAft>
                <a:spcPts val="0"/>
              </a:spcAft>
              <a:buSzPts val="2600"/>
              <a:buNone/>
              <a:defRPr sz="2600"/>
            </a:lvl5pPr>
            <a:lvl6pPr lvl="5" algn="l">
              <a:lnSpc>
                <a:spcPct val="100000"/>
              </a:lnSpc>
              <a:spcBef>
                <a:spcPts val="0"/>
              </a:spcBef>
              <a:spcAft>
                <a:spcPts val="0"/>
              </a:spcAft>
              <a:buSzPts val="2600"/>
              <a:buNone/>
              <a:defRPr sz="2600"/>
            </a:lvl6pPr>
            <a:lvl7pPr lvl="6" algn="l">
              <a:lnSpc>
                <a:spcPct val="100000"/>
              </a:lnSpc>
              <a:spcBef>
                <a:spcPts val="0"/>
              </a:spcBef>
              <a:spcAft>
                <a:spcPts val="0"/>
              </a:spcAft>
              <a:buSzPts val="2600"/>
              <a:buNone/>
              <a:defRPr sz="2600"/>
            </a:lvl7pPr>
            <a:lvl8pPr lvl="7" algn="l">
              <a:lnSpc>
                <a:spcPct val="100000"/>
              </a:lnSpc>
              <a:spcBef>
                <a:spcPts val="0"/>
              </a:spcBef>
              <a:spcAft>
                <a:spcPts val="0"/>
              </a:spcAft>
              <a:buSzPts val="2600"/>
              <a:buNone/>
              <a:defRPr sz="2600"/>
            </a:lvl8pPr>
            <a:lvl9pPr lvl="8" algn="l">
              <a:lnSpc>
                <a:spcPct val="100000"/>
              </a:lnSpc>
              <a:spcBef>
                <a:spcPts val="0"/>
              </a:spcBef>
              <a:spcAft>
                <a:spcPts val="0"/>
              </a:spcAft>
              <a:buSzPts val="2600"/>
              <a:buNone/>
              <a:defRPr sz="2600"/>
            </a:lvl9pPr>
          </a:lstStyle>
          <a:p>
            <a:endParaRPr/>
          </a:p>
        </p:txBody>
      </p:sp>
      <p:pic>
        <p:nvPicPr>
          <p:cNvPr id="238" name="Google Shape;238;p42"/>
          <p:cNvPicPr preferRelativeResize="0"/>
          <p:nvPr/>
        </p:nvPicPr>
        <p:blipFill rotWithShape="1">
          <a:blip r:embed="rId2">
            <a:alphaModFix/>
          </a:blip>
          <a:srcRect/>
          <a:stretch/>
        </p:blipFill>
        <p:spPr>
          <a:xfrm>
            <a:off x="330164" y="4910450"/>
            <a:ext cx="948048" cy="131100"/>
          </a:xfrm>
          <a:prstGeom prst="rect">
            <a:avLst/>
          </a:prstGeom>
          <a:noFill/>
          <a:ln>
            <a:noFill/>
          </a:ln>
        </p:spPr>
      </p:pic>
      <p:cxnSp>
        <p:nvCxnSpPr>
          <p:cNvPr id="239" name="Google Shape;239;p42"/>
          <p:cNvCxnSpPr/>
          <p:nvPr/>
        </p:nvCxnSpPr>
        <p:spPr>
          <a:xfrm>
            <a:off x="333775" y="1146950"/>
            <a:ext cx="2699100" cy="0"/>
          </a:xfrm>
          <a:prstGeom prst="straightConnector1">
            <a:avLst/>
          </a:prstGeom>
          <a:noFill/>
          <a:ln w="19050" cap="flat" cmpd="sng">
            <a:solidFill>
              <a:schemeClr val="accent5"/>
            </a:solidFill>
            <a:prstDash val="solid"/>
            <a:round/>
            <a:headEnd type="none" w="sm" len="sm"/>
            <a:tailEnd type="none" w="sm" len="sm"/>
          </a:ln>
        </p:spPr>
      </p:cxnSp>
      <p:sp>
        <p:nvSpPr>
          <p:cNvPr id="240" name="Google Shape;240;p42"/>
          <p:cNvSpPr txBox="1">
            <a:spLocks noGrp="1"/>
          </p:cNvSpPr>
          <p:nvPr>
            <p:ph type="subTitle" idx="3"/>
          </p:nvPr>
        </p:nvSpPr>
        <p:spPr>
          <a:xfrm>
            <a:off x="556725" y="3091575"/>
            <a:ext cx="2243700" cy="131100"/>
          </a:xfrm>
          <a:prstGeom prst="rect">
            <a:avLst/>
          </a:prstGeom>
          <a:noFill/>
          <a:ln>
            <a:noFill/>
          </a:ln>
        </p:spPr>
        <p:txBody>
          <a:bodyPr spcFirstLastPara="1" wrap="square" lIns="0" tIns="0" rIns="0" bIns="0" anchor="t" anchorCtr="0">
            <a:noAutofit/>
          </a:bodyPr>
          <a:lstStyle>
            <a:lvl1pPr lvl="0" algn="l">
              <a:lnSpc>
                <a:spcPct val="115000"/>
              </a:lnSpc>
              <a:spcBef>
                <a:spcPts val="0"/>
              </a:spcBef>
              <a:spcAft>
                <a:spcPts val="0"/>
              </a:spcAft>
              <a:buClr>
                <a:schemeClr val="accent5"/>
              </a:buClr>
              <a:buSzPts val="900"/>
              <a:buFont typeface="DM Mono Medium"/>
              <a:buNone/>
              <a:defRPr sz="900">
                <a:solidFill>
                  <a:schemeClr val="accent5"/>
                </a:solidFill>
                <a:latin typeface="DM Mono Medium"/>
                <a:ea typeface="DM Mono Medium"/>
                <a:cs typeface="DM Mono Medium"/>
                <a:sym typeface="DM Mono Medium"/>
              </a:defRPr>
            </a:lvl1pPr>
            <a:lvl2pPr lvl="1" algn="l">
              <a:lnSpc>
                <a:spcPct val="115000"/>
              </a:lnSpc>
              <a:spcBef>
                <a:spcPts val="0"/>
              </a:spcBef>
              <a:spcAft>
                <a:spcPts val="0"/>
              </a:spcAft>
              <a:buClr>
                <a:schemeClr val="accent5"/>
              </a:buClr>
              <a:buSzPts val="1600"/>
              <a:buFont typeface="DM Mono Medium"/>
              <a:buNone/>
              <a:defRPr sz="1600">
                <a:solidFill>
                  <a:schemeClr val="accent5"/>
                </a:solidFill>
                <a:latin typeface="DM Mono Medium"/>
                <a:ea typeface="DM Mono Medium"/>
                <a:cs typeface="DM Mono Medium"/>
                <a:sym typeface="DM Mono Medium"/>
              </a:defRPr>
            </a:lvl2pPr>
            <a:lvl3pPr lvl="2" algn="l">
              <a:lnSpc>
                <a:spcPct val="115000"/>
              </a:lnSpc>
              <a:spcBef>
                <a:spcPts val="0"/>
              </a:spcBef>
              <a:spcAft>
                <a:spcPts val="0"/>
              </a:spcAft>
              <a:buClr>
                <a:schemeClr val="accent5"/>
              </a:buClr>
              <a:buSzPts val="1600"/>
              <a:buFont typeface="DM Mono Medium"/>
              <a:buNone/>
              <a:defRPr sz="1600">
                <a:solidFill>
                  <a:schemeClr val="accent5"/>
                </a:solidFill>
                <a:latin typeface="DM Mono Medium"/>
                <a:ea typeface="DM Mono Medium"/>
                <a:cs typeface="DM Mono Medium"/>
                <a:sym typeface="DM Mono Medium"/>
              </a:defRPr>
            </a:lvl3pPr>
            <a:lvl4pPr lvl="3" algn="l">
              <a:lnSpc>
                <a:spcPct val="115000"/>
              </a:lnSpc>
              <a:spcBef>
                <a:spcPts val="0"/>
              </a:spcBef>
              <a:spcAft>
                <a:spcPts val="0"/>
              </a:spcAft>
              <a:buClr>
                <a:schemeClr val="accent5"/>
              </a:buClr>
              <a:buSzPts val="1600"/>
              <a:buFont typeface="DM Mono Medium"/>
              <a:buNone/>
              <a:defRPr sz="1600">
                <a:solidFill>
                  <a:schemeClr val="accent5"/>
                </a:solidFill>
                <a:latin typeface="DM Mono Medium"/>
                <a:ea typeface="DM Mono Medium"/>
                <a:cs typeface="DM Mono Medium"/>
                <a:sym typeface="DM Mono Medium"/>
              </a:defRPr>
            </a:lvl4pPr>
            <a:lvl5pPr lvl="4" algn="l">
              <a:lnSpc>
                <a:spcPct val="115000"/>
              </a:lnSpc>
              <a:spcBef>
                <a:spcPts val="0"/>
              </a:spcBef>
              <a:spcAft>
                <a:spcPts val="0"/>
              </a:spcAft>
              <a:buClr>
                <a:schemeClr val="accent5"/>
              </a:buClr>
              <a:buSzPts val="1600"/>
              <a:buFont typeface="DM Mono Medium"/>
              <a:buNone/>
              <a:defRPr sz="1600">
                <a:solidFill>
                  <a:schemeClr val="accent5"/>
                </a:solidFill>
                <a:latin typeface="DM Mono Medium"/>
                <a:ea typeface="DM Mono Medium"/>
                <a:cs typeface="DM Mono Medium"/>
                <a:sym typeface="DM Mono Medium"/>
              </a:defRPr>
            </a:lvl5pPr>
            <a:lvl6pPr lvl="5" algn="l">
              <a:lnSpc>
                <a:spcPct val="115000"/>
              </a:lnSpc>
              <a:spcBef>
                <a:spcPts val="0"/>
              </a:spcBef>
              <a:spcAft>
                <a:spcPts val="0"/>
              </a:spcAft>
              <a:buClr>
                <a:schemeClr val="accent5"/>
              </a:buClr>
              <a:buSzPts val="1600"/>
              <a:buFont typeface="DM Mono Medium"/>
              <a:buNone/>
              <a:defRPr sz="1600">
                <a:solidFill>
                  <a:schemeClr val="accent5"/>
                </a:solidFill>
                <a:latin typeface="DM Mono Medium"/>
                <a:ea typeface="DM Mono Medium"/>
                <a:cs typeface="DM Mono Medium"/>
                <a:sym typeface="DM Mono Medium"/>
              </a:defRPr>
            </a:lvl6pPr>
            <a:lvl7pPr lvl="6" algn="l">
              <a:lnSpc>
                <a:spcPct val="115000"/>
              </a:lnSpc>
              <a:spcBef>
                <a:spcPts val="0"/>
              </a:spcBef>
              <a:spcAft>
                <a:spcPts val="0"/>
              </a:spcAft>
              <a:buClr>
                <a:schemeClr val="accent5"/>
              </a:buClr>
              <a:buSzPts val="1600"/>
              <a:buFont typeface="DM Mono Medium"/>
              <a:buNone/>
              <a:defRPr sz="1600">
                <a:solidFill>
                  <a:schemeClr val="accent5"/>
                </a:solidFill>
                <a:latin typeface="DM Mono Medium"/>
                <a:ea typeface="DM Mono Medium"/>
                <a:cs typeface="DM Mono Medium"/>
                <a:sym typeface="DM Mono Medium"/>
              </a:defRPr>
            </a:lvl7pPr>
            <a:lvl8pPr lvl="7" algn="l">
              <a:lnSpc>
                <a:spcPct val="115000"/>
              </a:lnSpc>
              <a:spcBef>
                <a:spcPts val="0"/>
              </a:spcBef>
              <a:spcAft>
                <a:spcPts val="0"/>
              </a:spcAft>
              <a:buClr>
                <a:schemeClr val="accent5"/>
              </a:buClr>
              <a:buSzPts val="1600"/>
              <a:buFont typeface="DM Mono Medium"/>
              <a:buNone/>
              <a:defRPr sz="1600">
                <a:solidFill>
                  <a:schemeClr val="accent5"/>
                </a:solidFill>
                <a:latin typeface="DM Mono Medium"/>
                <a:ea typeface="DM Mono Medium"/>
                <a:cs typeface="DM Mono Medium"/>
                <a:sym typeface="DM Mono Medium"/>
              </a:defRPr>
            </a:lvl8pPr>
            <a:lvl9pPr lvl="8" algn="l">
              <a:lnSpc>
                <a:spcPct val="115000"/>
              </a:lnSpc>
              <a:spcBef>
                <a:spcPts val="0"/>
              </a:spcBef>
              <a:spcAft>
                <a:spcPts val="0"/>
              </a:spcAft>
              <a:buClr>
                <a:schemeClr val="accent5"/>
              </a:buClr>
              <a:buSzPts val="1600"/>
              <a:buFont typeface="DM Mono Medium"/>
              <a:buNone/>
              <a:defRPr sz="1600">
                <a:solidFill>
                  <a:schemeClr val="accent5"/>
                </a:solidFill>
                <a:latin typeface="DM Mono Medium"/>
                <a:ea typeface="DM Mono Medium"/>
                <a:cs typeface="DM Mono Medium"/>
                <a:sym typeface="DM Mono Medium"/>
              </a:defRPr>
            </a:lvl9pPr>
          </a:lstStyle>
          <a:p>
            <a:endParaRPr/>
          </a:p>
        </p:txBody>
      </p:sp>
      <p:sp>
        <p:nvSpPr>
          <p:cNvPr id="241" name="Google Shape;241;p42"/>
          <p:cNvSpPr/>
          <p:nvPr/>
        </p:nvSpPr>
        <p:spPr>
          <a:xfrm>
            <a:off x="3221811" y="2890838"/>
            <a:ext cx="2700300" cy="1919400"/>
          </a:xfrm>
          <a:prstGeom prst="rect">
            <a:avLst/>
          </a:prstGeom>
          <a:solidFill>
            <a:srgbClr val="FFFFFF"/>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2" name="Google Shape;242;p42"/>
          <p:cNvSpPr>
            <a:spLocks noGrp="1"/>
          </p:cNvSpPr>
          <p:nvPr>
            <p:ph type="pic" idx="4"/>
          </p:nvPr>
        </p:nvSpPr>
        <p:spPr>
          <a:xfrm>
            <a:off x="3221813" y="1155800"/>
            <a:ext cx="2700300" cy="1734900"/>
          </a:xfrm>
          <a:prstGeom prst="rect">
            <a:avLst/>
          </a:prstGeom>
          <a:noFill/>
          <a:ln>
            <a:noFill/>
          </a:ln>
        </p:spPr>
      </p:sp>
      <p:cxnSp>
        <p:nvCxnSpPr>
          <p:cNvPr id="243" name="Google Shape;243;p42"/>
          <p:cNvCxnSpPr/>
          <p:nvPr/>
        </p:nvCxnSpPr>
        <p:spPr>
          <a:xfrm>
            <a:off x="3222213" y="1146950"/>
            <a:ext cx="2699100" cy="0"/>
          </a:xfrm>
          <a:prstGeom prst="straightConnector1">
            <a:avLst/>
          </a:prstGeom>
          <a:noFill/>
          <a:ln w="19050" cap="flat" cmpd="sng">
            <a:solidFill>
              <a:schemeClr val="accent5"/>
            </a:solidFill>
            <a:prstDash val="solid"/>
            <a:round/>
            <a:headEnd type="none" w="sm" len="sm"/>
            <a:tailEnd type="none" w="sm" len="sm"/>
          </a:ln>
        </p:spPr>
      </p:cxnSp>
      <p:sp>
        <p:nvSpPr>
          <p:cNvPr id="244" name="Google Shape;244;p42"/>
          <p:cNvSpPr txBox="1">
            <a:spLocks noGrp="1"/>
          </p:cNvSpPr>
          <p:nvPr>
            <p:ph type="subTitle" idx="5"/>
          </p:nvPr>
        </p:nvSpPr>
        <p:spPr>
          <a:xfrm>
            <a:off x="3445163" y="3091575"/>
            <a:ext cx="2243700" cy="131100"/>
          </a:xfrm>
          <a:prstGeom prst="rect">
            <a:avLst/>
          </a:prstGeom>
          <a:noFill/>
          <a:ln>
            <a:noFill/>
          </a:ln>
        </p:spPr>
        <p:txBody>
          <a:bodyPr spcFirstLastPara="1" wrap="square" lIns="0" tIns="0" rIns="0" bIns="0" anchor="t" anchorCtr="0">
            <a:noAutofit/>
          </a:bodyPr>
          <a:lstStyle>
            <a:lvl1pPr lvl="0" algn="l">
              <a:lnSpc>
                <a:spcPct val="115000"/>
              </a:lnSpc>
              <a:spcBef>
                <a:spcPts val="0"/>
              </a:spcBef>
              <a:spcAft>
                <a:spcPts val="0"/>
              </a:spcAft>
              <a:buClr>
                <a:schemeClr val="accent5"/>
              </a:buClr>
              <a:buSzPts val="900"/>
              <a:buFont typeface="DM Mono Medium"/>
              <a:buNone/>
              <a:defRPr sz="900">
                <a:solidFill>
                  <a:schemeClr val="accent5"/>
                </a:solidFill>
                <a:latin typeface="DM Mono Medium"/>
                <a:ea typeface="DM Mono Medium"/>
                <a:cs typeface="DM Mono Medium"/>
                <a:sym typeface="DM Mono Medium"/>
              </a:defRPr>
            </a:lvl1pPr>
            <a:lvl2pPr lvl="1" algn="l">
              <a:lnSpc>
                <a:spcPct val="115000"/>
              </a:lnSpc>
              <a:spcBef>
                <a:spcPts val="0"/>
              </a:spcBef>
              <a:spcAft>
                <a:spcPts val="0"/>
              </a:spcAft>
              <a:buClr>
                <a:schemeClr val="accent5"/>
              </a:buClr>
              <a:buSzPts val="1600"/>
              <a:buFont typeface="DM Mono Medium"/>
              <a:buNone/>
              <a:defRPr sz="1600">
                <a:solidFill>
                  <a:schemeClr val="accent5"/>
                </a:solidFill>
                <a:latin typeface="DM Mono Medium"/>
                <a:ea typeface="DM Mono Medium"/>
                <a:cs typeface="DM Mono Medium"/>
                <a:sym typeface="DM Mono Medium"/>
              </a:defRPr>
            </a:lvl2pPr>
            <a:lvl3pPr lvl="2" algn="l">
              <a:lnSpc>
                <a:spcPct val="115000"/>
              </a:lnSpc>
              <a:spcBef>
                <a:spcPts val="0"/>
              </a:spcBef>
              <a:spcAft>
                <a:spcPts val="0"/>
              </a:spcAft>
              <a:buClr>
                <a:schemeClr val="accent5"/>
              </a:buClr>
              <a:buSzPts val="1600"/>
              <a:buFont typeface="DM Mono Medium"/>
              <a:buNone/>
              <a:defRPr sz="1600">
                <a:solidFill>
                  <a:schemeClr val="accent5"/>
                </a:solidFill>
                <a:latin typeface="DM Mono Medium"/>
                <a:ea typeface="DM Mono Medium"/>
                <a:cs typeface="DM Mono Medium"/>
                <a:sym typeface="DM Mono Medium"/>
              </a:defRPr>
            </a:lvl3pPr>
            <a:lvl4pPr lvl="3" algn="l">
              <a:lnSpc>
                <a:spcPct val="115000"/>
              </a:lnSpc>
              <a:spcBef>
                <a:spcPts val="0"/>
              </a:spcBef>
              <a:spcAft>
                <a:spcPts val="0"/>
              </a:spcAft>
              <a:buClr>
                <a:schemeClr val="accent5"/>
              </a:buClr>
              <a:buSzPts val="1600"/>
              <a:buFont typeface="DM Mono Medium"/>
              <a:buNone/>
              <a:defRPr sz="1600">
                <a:solidFill>
                  <a:schemeClr val="accent5"/>
                </a:solidFill>
                <a:latin typeface="DM Mono Medium"/>
                <a:ea typeface="DM Mono Medium"/>
                <a:cs typeface="DM Mono Medium"/>
                <a:sym typeface="DM Mono Medium"/>
              </a:defRPr>
            </a:lvl4pPr>
            <a:lvl5pPr lvl="4" algn="l">
              <a:lnSpc>
                <a:spcPct val="115000"/>
              </a:lnSpc>
              <a:spcBef>
                <a:spcPts val="0"/>
              </a:spcBef>
              <a:spcAft>
                <a:spcPts val="0"/>
              </a:spcAft>
              <a:buClr>
                <a:schemeClr val="accent5"/>
              </a:buClr>
              <a:buSzPts val="1600"/>
              <a:buFont typeface="DM Mono Medium"/>
              <a:buNone/>
              <a:defRPr sz="1600">
                <a:solidFill>
                  <a:schemeClr val="accent5"/>
                </a:solidFill>
                <a:latin typeface="DM Mono Medium"/>
                <a:ea typeface="DM Mono Medium"/>
                <a:cs typeface="DM Mono Medium"/>
                <a:sym typeface="DM Mono Medium"/>
              </a:defRPr>
            </a:lvl5pPr>
            <a:lvl6pPr lvl="5" algn="l">
              <a:lnSpc>
                <a:spcPct val="115000"/>
              </a:lnSpc>
              <a:spcBef>
                <a:spcPts val="0"/>
              </a:spcBef>
              <a:spcAft>
                <a:spcPts val="0"/>
              </a:spcAft>
              <a:buClr>
                <a:schemeClr val="accent5"/>
              </a:buClr>
              <a:buSzPts val="1600"/>
              <a:buFont typeface="DM Mono Medium"/>
              <a:buNone/>
              <a:defRPr sz="1600">
                <a:solidFill>
                  <a:schemeClr val="accent5"/>
                </a:solidFill>
                <a:latin typeface="DM Mono Medium"/>
                <a:ea typeface="DM Mono Medium"/>
                <a:cs typeface="DM Mono Medium"/>
                <a:sym typeface="DM Mono Medium"/>
              </a:defRPr>
            </a:lvl6pPr>
            <a:lvl7pPr lvl="6" algn="l">
              <a:lnSpc>
                <a:spcPct val="115000"/>
              </a:lnSpc>
              <a:spcBef>
                <a:spcPts val="0"/>
              </a:spcBef>
              <a:spcAft>
                <a:spcPts val="0"/>
              </a:spcAft>
              <a:buClr>
                <a:schemeClr val="accent5"/>
              </a:buClr>
              <a:buSzPts val="1600"/>
              <a:buFont typeface="DM Mono Medium"/>
              <a:buNone/>
              <a:defRPr sz="1600">
                <a:solidFill>
                  <a:schemeClr val="accent5"/>
                </a:solidFill>
                <a:latin typeface="DM Mono Medium"/>
                <a:ea typeface="DM Mono Medium"/>
                <a:cs typeface="DM Mono Medium"/>
                <a:sym typeface="DM Mono Medium"/>
              </a:defRPr>
            </a:lvl7pPr>
            <a:lvl8pPr lvl="7" algn="l">
              <a:lnSpc>
                <a:spcPct val="115000"/>
              </a:lnSpc>
              <a:spcBef>
                <a:spcPts val="0"/>
              </a:spcBef>
              <a:spcAft>
                <a:spcPts val="0"/>
              </a:spcAft>
              <a:buClr>
                <a:schemeClr val="accent5"/>
              </a:buClr>
              <a:buSzPts val="1600"/>
              <a:buFont typeface="DM Mono Medium"/>
              <a:buNone/>
              <a:defRPr sz="1600">
                <a:solidFill>
                  <a:schemeClr val="accent5"/>
                </a:solidFill>
                <a:latin typeface="DM Mono Medium"/>
                <a:ea typeface="DM Mono Medium"/>
                <a:cs typeface="DM Mono Medium"/>
                <a:sym typeface="DM Mono Medium"/>
              </a:defRPr>
            </a:lvl8pPr>
            <a:lvl9pPr lvl="8" algn="l">
              <a:lnSpc>
                <a:spcPct val="115000"/>
              </a:lnSpc>
              <a:spcBef>
                <a:spcPts val="0"/>
              </a:spcBef>
              <a:spcAft>
                <a:spcPts val="0"/>
              </a:spcAft>
              <a:buClr>
                <a:schemeClr val="accent5"/>
              </a:buClr>
              <a:buSzPts val="1600"/>
              <a:buFont typeface="DM Mono Medium"/>
              <a:buNone/>
              <a:defRPr sz="1600">
                <a:solidFill>
                  <a:schemeClr val="accent5"/>
                </a:solidFill>
                <a:latin typeface="DM Mono Medium"/>
                <a:ea typeface="DM Mono Medium"/>
                <a:cs typeface="DM Mono Medium"/>
                <a:sym typeface="DM Mono Medium"/>
              </a:defRPr>
            </a:lvl9pPr>
          </a:lstStyle>
          <a:p>
            <a:endParaRPr/>
          </a:p>
        </p:txBody>
      </p:sp>
      <p:sp>
        <p:nvSpPr>
          <p:cNvPr id="245" name="Google Shape;245;p42"/>
          <p:cNvSpPr/>
          <p:nvPr/>
        </p:nvSpPr>
        <p:spPr>
          <a:xfrm>
            <a:off x="6110261" y="2890838"/>
            <a:ext cx="2700300" cy="1919400"/>
          </a:xfrm>
          <a:prstGeom prst="rect">
            <a:avLst/>
          </a:prstGeom>
          <a:solidFill>
            <a:srgbClr val="FFFFFF"/>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6" name="Google Shape;246;p42"/>
          <p:cNvSpPr>
            <a:spLocks noGrp="1"/>
          </p:cNvSpPr>
          <p:nvPr>
            <p:ph type="pic" idx="6"/>
          </p:nvPr>
        </p:nvSpPr>
        <p:spPr>
          <a:xfrm>
            <a:off x="6110263" y="1155800"/>
            <a:ext cx="2700300" cy="1734900"/>
          </a:xfrm>
          <a:prstGeom prst="rect">
            <a:avLst/>
          </a:prstGeom>
          <a:noFill/>
          <a:ln>
            <a:noFill/>
          </a:ln>
        </p:spPr>
      </p:sp>
      <p:cxnSp>
        <p:nvCxnSpPr>
          <p:cNvPr id="247" name="Google Shape;247;p42"/>
          <p:cNvCxnSpPr/>
          <p:nvPr/>
        </p:nvCxnSpPr>
        <p:spPr>
          <a:xfrm>
            <a:off x="6110663" y="1146950"/>
            <a:ext cx="2699100" cy="0"/>
          </a:xfrm>
          <a:prstGeom prst="straightConnector1">
            <a:avLst/>
          </a:prstGeom>
          <a:noFill/>
          <a:ln w="19050" cap="flat" cmpd="sng">
            <a:solidFill>
              <a:schemeClr val="accent5"/>
            </a:solidFill>
            <a:prstDash val="solid"/>
            <a:round/>
            <a:headEnd type="none" w="sm" len="sm"/>
            <a:tailEnd type="none" w="sm" len="sm"/>
          </a:ln>
        </p:spPr>
      </p:cxnSp>
      <p:sp>
        <p:nvSpPr>
          <p:cNvPr id="248" name="Google Shape;248;p42"/>
          <p:cNvSpPr txBox="1">
            <a:spLocks noGrp="1"/>
          </p:cNvSpPr>
          <p:nvPr>
            <p:ph type="subTitle" idx="7"/>
          </p:nvPr>
        </p:nvSpPr>
        <p:spPr>
          <a:xfrm>
            <a:off x="6333613" y="3091575"/>
            <a:ext cx="2243700" cy="131100"/>
          </a:xfrm>
          <a:prstGeom prst="rect">
            <a:avLst/>
          </a:prstGeom>
          <a:noFill/>
          <a:ln>
            <a:noFill/>
          </a:ln>
        </p:spPr>
        <p:txBody>
          <a:bodyPr spcFirstLastPara="1" wrap="square" lIns="0" tIns="0" rIns="0" bIns="0" anchor="t" anchorCtr="0">
            <a:noAutofit/>
          </a:bodyPr>
          <a:lstStyle>
            <a:lvl1pPr lvl="0" algn="l">
              <a:lnSpc>
                <a:spcPct val="115000"/>
              </a:lnSpc>
              <a:spcBef>
                <a:spcPts val="0"/>
              </a:spcBef>
              <a:spcAft>
                <a:spcPts val="0"/>
              </a:spcAft>
              <a:buClr>
                <a:schemeClr val="accent5"/>
              </a:buClr>
              <a:buSzPts val="900"/>
              <a:buFont typeface="DM Mono Medium"/>
              <a:buNone/>
              <a:defRPr sz="900">
                <a:solidFill>
                  <a:schemeClr val="accent5"/>
                </a:solidFill>
                <a:latin typeface="DM Mono Medium"/>
                <a:ea typeface="DM Mono Medium"/>
                <a:cs typeface="DM Mono Medium"/>
                <a:sym typeface="DM Mono Medium"/>
              </a:defRPr>
            </a:lvl1pPr>
            <a:lvl2pPr lvl="1" algn="l">
              <a:lnSpc>
                <a:spcPct val="115000"/>
              </a:lnSpc>
              <a:spcBef>
                <a:spcPts val="0"/>
              </a:spcBef>
              <a:spcAft>
                <a:spcPts val="0"/>
              </a:spcAft>
              <a:buClr>
                <a:schemeClr val="accent5"/>
              </a:buClr>
              <a:buSzPts val="1600"/>
              <a:buFont typeface="DM Mono Medium"/>
              <a:buNone/>
              <a:defRPr sz="1600">
                <a:solidFill>
                  <a:schemeClr val="accent5"/>
                </a:solidFill>
                <a:latin typeface="DM Mono Medium"/>
                <a:ea typeface="DM Mono Medium"/>
                <a:cs typeface="DM Mono Medium"/>
                <a:sym typeface="DM Mono Medium"/>
              </a:defRPr>
            </a:lvl2pPr>
            <a:lvl3pPr lvl="2" algn="l">
              <a:lnSpc>
                <a:spcPct val="115000"/>
              </a:lnSpc>
              <a:spcBef>
                <a:spcPts val="0"/>
              </a:spcBef>
              <a:spcAft>
                <a:spcPts val="0"/>
              </a:spcAft>
              <a:buClr>
                <a:schemeClr val="accent5"/>
              </a:buClr>
              <a:buSzPts val="1600"/>
              <a:buFont typeface="DM Mono Medium"/>
              <a:buNone/>
              <a:defRPr sz="1600">
                <a:solidFill>
                  <a:schemeClr val="accent5"/>
                </a:solidFill>
                <a:latin typeface="DM Mono Medium"/>
                <a:ea typeface="DM Mono Medium"/>
                <a:cs typeface="DM Mono Medium"/>
                <a:sym typeface="DM Mono Medium"/>
              </a:defRPr>
            </a:lvl3pPr>
            <a:lvl4pPr lvl="3" algn="l">
              <a:lnSpc>
                <a:spcPct val="115000"/>
              </a:lnSpc>
              <a:spcBef>
                <a:spcPts val="0"/>
              </a:spcBef>
              <a:spcAft>
                <a:spcPts val="0"/>
              </a:spcAft>
              <a:buClr>
                <a:schemeClr val="accent5"/>
              </a:buClr>
              <a:buSzPts val="1600"/>
              <a:buFont typeface="DM Mono Medium"/>
              <a:buNone/>
              <a:defRPr sz="1600">
                <a:solidFill>
                  <a:schemeClr val="accent5"/>
                </a:solidFill>
                <a:latin typeface="DM Mono Medium"/>
                <a:ea typeface="DM Mono Medium"/>
                <a:cs typeface="DM Mono Medium"/>
                <a:sym typeface="DM Mono Medium"/>
              </a:defRPr>
            </a:lvl4pPr>
            <a:lvl5pPr lvl="4" algn="l">
              <a:lnSpc>
                <a:spcPct val="115000"/>
              </a:lnSpc>
              <a:spcBef>
                <a:spcPts val="0"/>
              </a:spcBef>
              <a:spcAft>
                <a:spcPts val="0"/>
              </a:spcAft>
              <a:buClr>
                <a:schemeClr val="accent5"/>
              </a:buClr>
              <a:buSzPts val="1600"/>
              <a:buFont typeface="DM Mono Medium"/>
              <a:buNone/>
              <a:defRPr sz="1600">
                <a:solidFill>
                  <a:schemeClr val="accent5"/>
                </a:solidFill>
                <a:latin typeface="DM Mono Medium"/>
                <a:ea typeface="DM Mono Medium"/>
                <a:cs typeface="DM Mono Medium"/>
                <a:sym typeface="DM Mono Medium"/>
              </a:defRPr>
            </a:lvl5pPr>
            <a:lvl6pPr lvl="5" algn="l">
              <a:lnSpc>
                <a:spcPct val="115000"/>
              </a:lnSpc>
              <a:spcBef>
                <a:spcPts val="0"/>
              </a:spcBef>
              <a:spcAft>
                <a:spcPts val="0"/>
              </a:spcAft>
              <a:buClr>
                <a:schemeClr val="accent5"/>
              </a:buClr>
              <a:buSzPts val="1600"/>
              <a:buFont typeface="DM Mono Medium"/>
              <a:buNone/>
              <a:defRPr sz="1600">
                <a:solidFill>
                  <a:schemeClr val="accent5"/>
                </a:solidFill>
                <a:latin typeface="DM Mono Medium"/>
                <a:ea typeface="DM Mono Medium"/>
                <a:cs typeface="DM Mono Medium"/>
                <a:sym typeface="DM Mono Medium"/>
              </a:defRPr>
            </a:lvl6pPr>
            <a:lvl7pPr lvl="6" algn="l">
              <a:lnSpc>
                <a:spcPct val="115000"/>
              </a:lnSpc>
              <a:spcBef>
                <a:spcPts val="0"/>
              </a:spcBef>
              <a:spcAft>
                <a:spcPts val="0"/>
              </a:spcAft>
              <a:buClr>
                <a:schemeClr val="accent5"/>
              </a:buClr>
              <a:buSzPts val="1600"/>
              <a:buFont typeface="DM Mono Medium"/>
              <a:buNone/>
              <a:defRPr sz="1600">
                <a:solidFill>
                  <a:schemeClr val="accent5"/>
                </a:solidFill>
                <a:latin typeface="DM Mono Medium"/>
                <a:ea typeface="DM Mono Medium"/>
                <a:cs typeface="DM Mono Medium"/>
                <a:sym typeface="DM Mono Medium"/>
              </a:defRPr>
            </a:lvl7pPr>
            <a:lvl8pPr lvl="7" algn="l">
              <a:lnSpc>
                <a:spcPct val="115000"/>
              </a:lnSpc>
              <a:spcBef>
                <a:spcPts val="0"/>
              </a:spcBef>
              <a:spcAft>
                <a:spcPts val="0"/>
              </a:spcAft>
              <a:buClr>
                <a:schemeClr val="accent5"/>
              </a:buClr>
              <a:buSzPts val="1600"/>
              <a:buFont typeface="DM Mono Medium"/>
              <a:buNone/>
              <a:defRPr sz="1600">
                <a:solidFill>
                  <a:schemeClr val="accent5"/>
                </a:solidFill>
                <a:latin typeface="DM Mono Medium"/>
                <a:ea typeface="DM Mono Medium"/>
                <a:cs typeface="DM Mono Medium"/>
                <a:sym typeface="DM Mono Medium"/>
              </a:defRPr>
            </a:lvl8pPr>
            <a:lvl9pPr lvl="8" algn="l">
              <a:lnSpc>
                <a:spcPct val="115000"/>
              </a:lnSpc>
              <a:spcBef>
                <a:spcPts val="0"/>
              </a:spcBef>
              <a:spcAft>
                <a:spcPts val="0"/>
              </a:spcAft>
              <a:buClr>
                <a:schemeClr val="accent5"/>
              </a:buClr>
              <a:buSzPts val="1600"/>
              <a:buFont typeface="DM Mono Medium"/>
              <a:buNone/>
              <a:defRPr sz="1600">
                <a:solidFill>
                  <a:schemeClr val="accent5"/>
                </a:solidFill>
                <a:latin typeface="DM Mono Medium"/>
                <a:ea typeface="DM Mono Medium"/>
                <a:cs typeface="DM Mono Medium"/>
                <a:sym typeface="DM Mono Medium"/>
              </a:defRPr>
            </a:lvl9pPr>
          </a:lstStyle>
          <a:p>
            <a:endParaRPr/>
          </a:p>
        </p:txBody>
      </p:sp>
      <p:sp>
        <p:nvSpPr>
          <p:cNvPr id="249" name="Google Shape;249;p42"/>
          <p:cNvSpPr txBox="1">
            <a:spLocks noGrp="1"/>
          </p:cNvSpPr>
          <p:nvPr>
            <p:ph type="body" idx="8"/>
          </p:nvPr>
        </p:nvSpPr>
        <p:spPr>
          <a:xfrm>
            <a:off x="3452732" y="3288665"/>
            <a:ext cx="2243700" cy="350400"/>
          </a:xfrm>
          <a:prstGeom prst="rect">
            <a:avLst/>
          </a:prstGeom>
          <a:noFill/>
          <a:ln>
            <a:noFill/>
          </a:ln>
        </p:spPr>
        <p:txBody>
          <a:bodyPr spcFirstLastPara="1" wrap="square" lIns="0" tIns="0" rIns="0" bIns="0" anchor="t" anchorCtr="0">
            <a:noAutofit/>
          </a:bodyPr>
          <a:lstStyle>
            <a:lvl1pPr marL="457200" lvl="0" indent="-311150" algn="l">
              <a:lnSpc>
                <a:spcPct val="87000"/>
              </a:lnSpc>
              <a:spcBef>
                <a:spcPts val="0"/>
              </a:spcBef>
              <a:spcAft>
                <a:spcPts val="0"/>
              </a:spcAft>
              <a:buClr>
                <a:schemeClr val="dk1"/>
              </a:buClr>
              <a:buSzPts val="1300"/>
              <a:buChar char="●"/>
              <a:defRPr sz="1300">
                <a:solidFill>
                  <a:schemeClr val="dk1"/>
                </a:solidFill>
              </a:defRPr>
            </a:lvl1pPr>
            <a:lvl2pPr marL="914400" lvl="1" indent="-311150" algn="l">
              <a:lnSpc>
                <a:spcPct val="87000"/>
              </a:lnSpc>
              <a:spcBef>
                <a:spcPts val="0"/>
              </a:spcBef>
              <a:spcAft>
                <a:spcPts val="0"/>
              </a:spcAft>
              <a:buClr>
                <a:schemeClr val="dk1"/>
              </a:buClr>
              <a:buSzPts val="1300"/>
              <a:buChar char="○"/>
              <a:defRPr sz="1300">
                <a:solidFill>
                  <a:schemeClr val="dk1"/>
                </a:solidFill>
              </a:defRPr>
            </a:lvl2pPr>
            <a:lvl3pPr marL="1371600" lvl="2" indent="-311150" algn="l">
              <a:lnSpc>
                <a:spcPct val="87000"/>
              </a:lnSpc>
              <a:spcBef>
                <a:spcPts val="0"/>
              </a:spcBef>
              <a:spcAft>
                <a:spcPts val="0"/>
              </a:spcAft>
              <a:buClr>
                <a:schemeClr val="dk1"/>
              </a:buClr>
              <a:buSzPts val="1300"/>
              <a:buChar char="■"/>
              <a:defRPr sz="1300">
                <a:solidFill>
                  <a:schemeClr val="dk1"/>
                </a:solidFill>
              </a:defRPr>
            </a:lvl3pPr>
            <a:lvl4pPr marL="1828800" lvl="3" indent="-311150" algn="l">
              <a:lnSpc>
                <a:spcPct val="87000"/>
              </a:lnSpc>
              <a:spcBef>
                <a:spcPts val="0"/>
              </a:spcBef>
              <a:spcAft>
                <a:spcPts val="0"/>
              </a:spcAft>
              <a:buClr>
                <a:schemeClr val="dk1"/>
              </a:buClr>
              <a:buSzPts val="1300"/>
              <a:buChar char="●"/>
              <a:defRPr sz="1300">
                <a:solidFill>
                  <a:schemeClr val="dk1"/>
                </a:solidFill>
              </a:defRPr>
            </a:lvl4pPr>
            <a:lvl5pPr marL="2286000" lvl="4" indent="-311150" algn="l">
              <a:lnSpc>
                <a:spcPct val="87000"/>
              </a:lnSpc>
              <a:spcBef>
                <a:spcPts val="0"/>
              </a:spcBef>
              <a:spcAft>
                <a:spcPts val="0"/>
              </a:spcAft>
              <a:buClr>
                <a:schemeClr val="dk1"/>
              </a:buClr>
              <a:buSzPts val="1300"/>
              <a:buChar char="○"/>
              <a:defRPr sz="1300">
                <a:solidFill>
                  <a:schemeClr val="dk1"/>
                </a:solidFill>
              </a:defRPr>
            </a:lvl5pPr>
            <a:lvl6pPr marL="2743200" lvl="5" indent="-311150" algn="l">
              <a:lnSpc>
                <a:spcPct val="87000"/>
              </a:lnSpc>
              <a:spcBef>
                <a:spcPts val="0"/>
              </a:spcBef>
              <a:spcAft>
                <a:spcPts val="0"/>
              </a:spcAft>
              <a:buClr>
                <a:schemeClr val="dk1"/>
              </a:buClr>
              <a:buSzPts val="1300"/>
              <a:buChar char="■"/>
              <a:defRPr sz="1300">
                <a:solidFill>
                  <a:schemeClr val="dk1"/>
                </a:solidFill>
              </a:defRPr>
            </a:lvl6pPr>
            <a:lvl7pPr marL="3200400" lvl="6" indent="-311150" algn="l">
              <a:lnSpc>
                <a:spcPct val="87000"/>
              </a:lnSpc>
              <a:spcBef>
                <a:spcPts val="0"/>
              </a:spcBef>
              <a:spcAft>
                <a:spcPts val="0"/>
              </a:spcAft>
              <a:buClr>
                <a:schemeClr val="dk1"/>
              </a:buClr>
              <a:buSzPts val="1300"/>
              <a:buChar char="●"/>
              <a:defRPr sz="1300">
                <a:solidFill>
                  <a:schemeClr val="dk1"/>
                </a:solidFill>
              </a:defRPr>
            </a:lvl7pPr>
            <a:lvl8pPr marL="3657600" lvl="7" indent="-311150" algn="l">
              <a:lnSpc>
                <a:spcPct val="87000"/>
              </a:lnSpc>
              <a:spcBef>
                <a:spcPts val="0"/>
              </a:spcBef>
              <a:spcAft>
                <a:spcPts val="0"/>
              </a:spcAft>
              <a:buClr>
                <a:schemeClr val="dk1"/>
              </a:buClr>
              <a:buSzPts val="1300"/>
              <a:buChar char="○"/>
              <a:defRPr sz="1300">
                <a:solidFill>
                  <a:schemeClr val="dk1"/>
                </a:solidFill>
              </a:defRPr>
            </a:lvl8pPr>
            <a:lvl9pPr marL="4114800" lvl="8" indent="-311150" algn="l">
              <a:lnSpc>
                <a:spcPct val="87000"/>
              </a:lnSpc>
              <a:spcBef>
                <a:spcPts val="0"/>
              </a:spcBef>
              <a:spcAft>
                <a:spcPts val="0"/>
              </a:spcAft>
              <a:buClr>
                <a:schemeClr val="dk1"/>
              </a:buClr>
              <a:buSzPts val="1300"/>
              <a:buChar char="■"/>
              <a:defRPr sz="1300">
                <a:solidFill>
                  <a:schemeClr val="dk1"/>
                </a:solidFill>
              </a:defRPr>
            </a:lvl9pPr>
          </a:lstStyle>
          <a:p>
            <a:endParaRPr/>
          </a:p>
        </p:txBody>
      </p:sp>
      <p:sp>
        <p:nvSpPr>
          <p:cNvPr id="250" name="Google Shape;250;p42"/>
          <p:cNvSpPr txBox="1">
            <a:spLocks noGrp="1"/>
          </p:cNvSpPr>
          <p:nvPr>
            <p:ph type="body" idx="9"/>
          </p:nvPr>
        </p:nvSpPr>
        <p:spPr>
          <a:xfrm>
            <a:off x="3447488" y="3949300"/>
            <a:ext cx="2224500" cy="771900"/>
          </a:xfrm>
          <a:prstGeom prst="rect">
            <a:avLst/>
          </a:prstGeom>
          <a:noFill/>
          <a:ln>
            <a:noFill/>
          </a:ln>
        </p:spPr>
        <p:txBody>
          <a:bodyPr spcFirstLastPara="1" wrap="square" lIns="0" tIns="0" rIns="0" bIns="0" anchor="t" anchorCtr="0">
            <a:noAutofit/>
          </a:bodyPr>
          <a:lstStyle>
            <a:lvl1pPr marL="457200" lvl="0" indent="-292100" algn="l">
              <a:lnSpc>
                <a:spcPct val="113000"/>
              </a:lnSpc>
              <a:spcBef>
                <a:spcPts val="0"/>
              </a:spcBef>
              <a:spcAft>
                <a:spcPts val="0"/>
              </a:spcAft>
              <a:buSzPts val="1000"/>
              <a:buChar char="●"/>
              <a:defRPr sz="1000"/>
            </a:lvl1pPr>
            <a:lvl2pPr marL="914400" lvl="1" indent="-292100" algn="l">
              <a:lnSpc>
                <a:spcPct val="113000"/>
              </a:lnSpc>
              <a:spcBef>
                <a:spcPts val="0"/>
              </a:spcBef>
              <a:spcAft>
                <a:spcPts val="0"/>
              </a:spcAft>
              <a:buSzPts val="1000"/>
              <a:buChar char="○"/>
              <a:defRPr sz="1000"/>
            </a:lvl2pPr>
            <a:lvl3pPr marL="1371600" lvl="2" indent="-292100" algn="l">
              <a:lnSpc>
                <a:spcPct val="113000"/>
              </a:lnSpc>
              <a:spcBef>
                <a:spcPts val="0"/>
              </a:spcBef>
              <a:spcAft>
                <a:spcPts val="0"/>
              </a:spcAft>
              <a:buSzPts val="1000"/>
              <a:buChar char="■"/>
              <a:defRPr sz="1000"/>
            </a:lvl3pPr>
            <a:lvl4pPr marL="1828800" lvl="3" indent="-292100" algn="l">
              <a:lnSpc>
                <a:spcPct val="113000"/>
              </a:lnSpc>
              <a:spcBef>
                <a:spcPts val="0"/>
              </a:spcBef>
              <a:spcAft>
                <a:spcPts val="0"/>
              </a:spcAft>
              <a:buSzPts val="1000"/>
              <a:buChar char="●"/>
              <a:defRPr sz="1000"/>
            </a:lvl4pPr>
            <a:lvl5pPr marL="2286000" lvl="4" indent="-292100" algn="l">
              <a:lnSpc>
                <a:spcPct val="113000"/>
              </a:lnSpc>
              <a:spcBef>
                <a:spcPts val="0"/>
              </a:spcBef>
              <a:spcAft>
                <a:spcPts val="0"/>
              </a:spcAft>
              <a:buSzPts val="1000"/>
              <a:buChar char="○"/>
              <a:defRPr sz="1000"/>
            </a:lvl5pPr>
            <a:lvl6pPr marL="2743200" lvl="5" indent="-292100" algn="l">
              <a:lnSpc>
                <a:spcPct val="113000"/>
              </a:lnSpc>
              <a:spcBef>
                <a:spcPts val="0"/>
              </a:spcBef>
              <a:spcAft>
                <a:spcPts val="0"/>
              </a:spcAft>
              <a:buSzPts val="1000"/>
              <a:buChar char="■"/>
              <a:defRPr sz="1000"/>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251" name="Google Shape;251;p42"/>
          <p:cNvSpPr txBox="1">
            <a:spLocks noGrp="1"/>
          </p:cNvSpPr>
          <p:nvPr>
            <p:ph type="body" idx="13"/>
          </p:nvPr>
        </p:nvSpPr>
        <p:spPr>
          <a:xfrm>
            <a:off x="6343463" y="3288675"/>
            <a:ext cx="2238600" cy="350400"/>
          </a:xfrm>
          <a:prstGeom prst="rect">
            <a:avLst/>
          </a:prstGeom>
          <a:noFill/>
          <a:ln>
            <a:noFill/>
          </a:ln>
        </p:spPr>
        <p:txBody>
          <a:bodyPr spcFirstLastPara="1" wrap="square" lIns="0" tIns="0" rIns="0" bIns="0" anchor="t" anchorCtr="0">
            <a:noAutofit/>
          </a:bodyPr>
          <a:lstStyle>
            <a:lvl1pPr marL="457200" lvl="0" indent="-311150" algn="l">
              <a:lnSpc>
                <a:spcPct val="87000"/>
              </a:lnSpc>
              <a:spcBef>
                <a:spcPts val="0"/>
              </a:spcBef>
              <a:spcAft>
                <a:spcPts val="0"/>
              </a:spcAft>
              <a:buClr>
                <a:schemeClr val="dk1"/>
              </a:buClr>
              <a:buSzPts val="1300"/>
              <a:buChar char="●"/>
              <a:defRPr sz="1300">
                <a:solidFill>
                  <a:schemeClr val="dk1"/>
                </a:solidFill>
              </a:defRPr>
            </a:lvl1pPr>
            <a:lvl2pPr marL="914400" lvl="1" indent="-311150" algn="l">
              <a:lnSpc>
                <a:spcPct val="87000"/>
              </a:lnSpc>
              <a:spcBef>
                <a:spcPts val="0"/>
              </a:spcBef>
              <a:spcAft>
                <a:spcPts val="0"/>
              </a:spcAft>
              <a:buClr>
                <a:schemeClr val="dk1"/>
              </a:buClr>
              <a:buSzPts val="1300"/>
              <a:buChar char="○"/>
              <a:defRPr sz="1300">
                <a:solidFill>
                  <a:schemeClr val="dk1"/>
                </a:solidFill>
              </a:defRPr>
            </a:lvl2pPr>
            <a:lvl3pPr marL="1371600" lvl="2" indent="-311150" algn="l">
              <a:lnSpc>
                <a:spcPct val="87000"/>
              </a:lnSpc>
              <a:spcBef>
                <a:spcPts val="0"/>
              </a:spcBef>
              <a:spcAft>
                <a:spcPts val="0"/>
              </a:spcAft>
              <a:buClr>
                <a:schemeClr val="dk1"/>
              </a:buClr>
              <a:buSzPts val="1300"/>
              <a:buChar char="■"/>
              <a:defRPr sz="1300">
                <a:solidFill>
                  <a:schemeClr val="dk1"/>
                </a:solidFill>
              </a:defRPr>
            </a:lvl3pPr>
            <a:lvl4pPr marL="1828800" lvl="3" indent="-311150" algn="l">
              <a:lnSpc>
                <a:spcPct val="87000"/>
              </a:lnSpc>
              <a:spcBef>
                <a:spcPts val="0"/>
              </a:spcBef>
              <a:spcAft>
                <a:spcPts val="0"/>
              </a:spcAft>
              <a:buClr>
                <a:schemeClr val="dk1"/>
              </a:buClr>
              <a:buSzPts val="1300"/>
              <a:buChar char="●"/>
              <a:defRPr sz="1300">
                <a:solidFill>
                  <a:schemeClr val="dk1"/>
                </a:solidFill>
              </a:defRPr>
            </a:lvl4pPr>
            <a:lvl5pPr marL="2286000" lvl="4" indent="-311150" algn="l">
              <a:lnSpc>
                <a:spcPct val="87000"/>
              </a:lnSpc>
              <a:spcBef>
                <a:spcPts val="0"/>
              </a:spcBef>
              <a:spcAft>
                <a:spcPts val="0"/>
              </a:spcAft>
              <a:buClr>
                <a:schemeClr val="dk1"/>
              </a:buClr>
              <a:buSzPts val="1300"/>
              <a:buChar char="○"/>
              <a:defRPr sz="1300">
                <a:solidFill>
                  <a:schemeClr val="dk1"/>
                </a:solidFill>
              </a:defRPr>
            </a:lvl5pPr>
            <a:lvl6pPr marL="2743200" lvl="5" indent="-311150" algn="l">
              <a:lnSpc>
                <a:spcPct val="87000"/>
              </a:lnSpc>
              <a:spcBef>
                <a:spcPts val="0"/>
              </a:spcBef>
              <a:spcAft>
                <a:spcPts val="0"/>
              </a:spcAft>
              <a:buClr>
                <a:schemeClr val="dk1"/>
              </a:buClr>
              <a:buSzPts val="1300"/>
              <a:buChar char="■"/>
              <a:defRPr sz="1300">
                <a:solidFill>
                  <a:schemeClr val="dk1"/>
                </a:solidFill>
              </a:defRPr>
            </a:lvl6pPr>
            <a:lvl7pPr marL="3200400" lvl="6" indent="-311150" algn="l">
              <a:lnSpc>
                <a:spcPct val="87000"/>
              </a:lnSpc>
              <a:spcBef>
                <a:spcPts val="0"/>
              </a:spcBef>
              <a:spcAft>
                <a:spcPts val="0"/>
              </a:spcAft>
              <a:buClr>
                <a:schemeClr val="dk1"/>
              </a:buClr>
              <a:buSzPts val="1300"/>
              <a:buChar char="●"/>
              <a:defRPr sz="1300">
                <a:solidFill>
                  <a:schemeClr val="dk1"/>
                </a:solidFill>
              </a:defRPr>
            </a:lvl7pPr>
            <a:lvl8pPr marL="3657600" lvl="7" indent="-311150" algn="l">
              <a:lnSpc>
                <a:spcPct val="87000"/>
              </a:lnSpc>
              <a:spcBef>
                <a:spcPts val="0"/>
              </a:spcBef>
              <a:spcAft>
                <a:spcPts val="0"/>
              </a:spcAft>
              <a:buClr>
                <a:schemeClr val="dk1"/>
              </a:buClr>
              <a:buSzPts val="1300"/>
              <a:buChar char="○"/>
              <a:defRPr sz="1300">
                <a:solidFill>
                  <a:schemeClr val="dk1"/>
                </a:solidFill>
              </a:defRPr>
            </a:lvl8pPr>
            <a:lvl9pPr marL="4114800" lvl="8" indent="-311150" algn="l">
              <a:lnSpc>
                <a:spcPct val="87000"/>
              </a:lnSpc>
              <a:spcBef>
                <a:spcPts val="0"/>
              </a:spcBef>
              <a:spcAft>
                <a:spcPts val="0"/>
              </a:spcAft>
              <a:buClr>
                <a:schemeClr val="dk1"/>
              </a:buClr>
              <a:buSzPts val="1300"/>
              <a:buChar char="■"/>
              <a:defRPr sz="1300">
                <a:solidFill>
                  <a:schemeClr val="dk1"/>
                </a:solidFill>
              </a:defRPr>
            </a:lvl9pPr>
          </a:lstStyle>
          <a:p>
            <a:endParaRPr/>
          </a:p>
        </p:txBody>
      </p:sp>
      <p:sp>
        <p:nvSpPr>
          <p:cNvPr id="252" name="Google Shape;252;p42"/>
          <p:cNvSpPr txBox="1">
            <a:spLocks noGrp="1"/>
          </p:cNvSpPr>
          <p:nvPr>
            <p:ph type="body" idx="14"/>
          </p:nvPr>
        </p:nvSpPr>
        <p:spPr>
          <a:xfrm>
            <a:off x="6338231" y="3949303"/>
            <a:ext cx="2219400" cy="771900"/>
          </a:xfrm>
          <a:prstGeom prst="rect">
            <a:avLst/>
          </a:prstGeom>
          <a:noFill/>
          <a:ln>
            <a:noFill/>
          </a:ln>
        </p:spPr>
        <p:txBody>
          <a:bodyPr spcFirstLastPara="1" wrap="square" lIns="0" tIns="0" rIns="0" bIns="0" anchor="t" anchorCtr="0">
            <a:noAutofit/>
          </a:bodyPr>
          <a:lstStyle>
            <a:lvl1pPr marL="457200" lvl="0" indent="-292100" algn="l">
              <a:lnSpc>
                <a:spcPct val="113000"/>
              </a:lnSpc>
              <a:spcBef>
                <a:spcPts val="0"/>
              </a:spcBef>
              <a:spcAft>
                <a:spcPts val="0"/>
              </a:spcAft>
              <a:buSzPts val="1000"/>
              <a:buChar char="●"/>
              <a:defRPr sz="1000"/>
            </a:lvl1pPr>
            <a:lvl2pPr marL="914400" lvl="1" indent="-292100" algn="l">
              <a:lnSpc>
                <a:spcPct val="113000"/>
              </a:lnSpc>
              <a:spcBef>
                <a:spcPts val="0"/>
              </a:spcBef>
              <a:spcAft>
                <a:spcPts val="0"/>
              </a:spcAft>
              <a:buSzPts val="1000"/>
              <a:buChar char="○"/>
              <a:defRPr sz="1000"/>
            </a:lvl2pPr>
            <a:lvl3pPr marL="1371600" lvl="2" indent="-292100" algn="l">
              <a:lnSpc>
                <a:spcPct val="113000"/>
              </a:lnSpc>
              <a:spcBef>
                <a:spcPts val="0"/>
              </a:spcBef>
              <a:spcAft>
                <a:spcPts val="0"/>
              </a:spcAft>
              <a:buSzPts val="1000"/>
              <a:buChar char="■"/>
              <a:defRPr sz="1000"/>
            </a:lvl3pPr>
            <a:lvl4pPr marL="1828800" lvl="3" indent="-292100" algn="l">
              <a:lnSpc>
                <a:spcPct val="113000"/>
              </a:lnSpc>
              <a:spcBef>
                <a:spcPts val="0"/>
              </a:spcBef>
              <a:spcAft>
                <a:spcPts val="0"/>
              </a:spcAft>
              <a:buSzPts val="1000"/>
              <a:buChar char="●"/>
              <a:defRPr sz="1000"/>
            </a:lvl4pPr>
            <a:lvl5pPr marL="2286000" lvl="4" indent="-292100" algn="l">
              <a:lnSpc>
                <a:spcPct val="113000"/>
              </a:lnSpc>
              <a:spcBef>
                <a:spcPts val="0"/>
              </a:spcBef>
              <a:spcAft>
                <a:spcPts val="0"/>
              </a:spcAft>
              <a:buSzPts val="1000"/>
              <a:buChar char="○"/>
              <a:defRPr sz="1000"/>
            </a:lvl5pPr>
            <a:lvl6pPr marL="2743200" lvl="5" indent="-292100" algn="l">
              <a:lnSpc>
                <a:spcPct val="113000"/>
              </a:lnSpc>
              <a:spcBef>
                <a:spcPts val="0"/>
              </a:spcBef>
              <a:spcAft>
                <a:spcPts val="0"/>
              </a:spcAft>
              <a:buSzPts val="1000"/>
              <a:buChar char="■"/>
              <a:defRPr sz="1000"/>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253" name="Google Shape;253;p42"/>
          <p:cNvSpPr txBox="1">
            <a:spLocks noGrp="1"/>
          </p:cNvSpPr>
          <p:nvPr>
            <p:ph type="body" idx="15"/>
          </p:nvPr>
        </p:nvSpPr>
        <p:spPr>
          <a:xfrm>
            <a:off x="556725" y="3949300"/>
            <a:ext cx="2224500" cy="771900"/>
          </a:xfrm>
          <a:prstGeom prst="rect">
            <a:avLst/>
          </a:prstGeom>
          <a:noFill/>
          <a:ln>
            <a:noFill/>
          </a:ln>
        </p:spPr>
        <p:txBody>
          <a:bodyPr spcFirstLastPara="1" wrap="square" lIns="0" tIns="0" rIns="0" bIns="0" anchor="t" anchorCtr="0">
            <a:noAutofit/>
          </a:bodyPr>
          <a:lstStyle>
            <a:lvl1pPr marL="457200" lvl="0" indent="-292100" algn="l">
              <a:lnSpc>
                <a:spcPct val="113000"/>
              </a:lnSpc>
              <a:spcBef>
                <a:spcPts val="0"/>
              </a:spcBef>
              <a:spcAft>
                <a:spcPts val="0"/>
              </a:spcAft>
              <a:buSzPts val="1000"/>
              <a:buChar char="●"/>
              <a:defRPr sz="1000"/>
            </a:lvl1pPr>
            <a:lvl2pPr marL="914400" lvl="1" indent="-292100" algn="l">
              <a:lnSpc>
                <a:spcPct val="113000"/>
              </a:lnSpc>
              <a:spcBef>
                <a:spcPts val="0"/>
              </a:spcBef>
              <a:spcAft>
                <a:spcPts val="0"/>
              </a:spcAft>
              <a:buSzPts val="1000"/>
              <a:buChar char="○"/>
              <a:defRPr sz="1000"/>
            </a:lvl2pPr>
            <a:lvl3pPr marL="1371600" lvl="2" indent="-292100" algn="l">
              <a:lnSpc>
                <a:spcPct val="113000"/>
              </a:lnSpc>
              <a:spcBef>
                <a:spcPts val="0"/>
              </a:spcBef>
              <a:spcAft>
                <a:spcPts val="0"/>
              </a:spcAft>
              <a:buSzPts val="1000"/>
              <a:buChar char="■"/>
              <a:defRPr sz="1000"/>
            </a:lvl3pPr>
            <a:lvl4pPr marL="1828800" lvl="3" indent="-292100" algn="l">
              <a:lnSpc>
                <a:spcPct val="113000"/>
              </a:lnSpc>
              <a:spcBef>
                <a:spcPts val="0"/>
              </a:spcBef>
              <a:spcAft>
                <a:spcPts val="0"/>
              </a:spcAft>
              <a:buSzPts val="1000"/>
              <a:buChar char="●"/>
              <a:defRPr sz="1000"/>
            </a:lvl4pPr>
            <a:lvl5pPr marL="2286000" lvl="4" indent="-292100" algn="l">
              <a:lnSpc>
                <a:spcPct val="113000"/>
              </a:lnSpc>
              <a:spcBef>
                <a:spcPts val="0"/>
              </a:spcBef>
              <a:spcAft>
                <a:spcPts val="0"/>
              </a:spcAft>
              <a:buSzPts val="1000"/>
              <a:buChar char="○"/>
              <a:defRPr sz="1000"/>
            </a:lvl5pPr>
            <a:lvl6pPr marL="2743200" lvl="5" indent="-292100" algn="l">
              <a:lnSpc>
                <a:spcPct val="113000"/>
              </a:lnSpc>
              <a:spcBef>
                <a:spcPts val="0"/>
              </a:spcBef>
              <a:spcAft>
                <a:spcPts val="0"/>
              </a:spcAft>
              <a:buSzPts val="1000"/>
              <a:buChar char="■"/>
              <a:defRPr sz="1000"/>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254" name="Google Shape;254;p42"/>
          <p:cNvSpPr txBox="1">
            <a:spLocks noGrp="1"/>
          </p:cNvSpPr>
          <p:nvPr>
            <p:ph type="subTitle" idx="16"/>
          </p:nvPr>
        </p:nvSpPr>
        <p:spPr>
          <a:xfrm>
            <a:off x="348725" y="223550"/>
            <a:ext cx="4140300" cy="131100"/>
          </a:xfrm>
          <a:prstGeom prst="rect">
            <a:avLst/>
          </a:prstGeom>
          <a:noFill/>
          <a:ln>
            <a:noFill/>
          </a:ln>
        </p:spPr>
        <p:txBody>
          <a:bodyPr spcFirstLastPara="1" wrap="square" lIns="0" tIns="0" rIns="0" bIns="0" anchor="t" anchorCtr="0">
            <a:noAutofit/>
          </a:bodyPr>
          <a:lstStyle>
            <a:lvl1pPr lvl="0" algn="l">
              <a:lnSpc>
                <a:spcPct val="115000"/>
              </a:lnSpc>
              <a:spcBef>
                <a:spcPts val="0"/>
              </a:spcBef>
              <a:spcAft>
                <a:spcPts val="0"/>
              </a:spcAft>
              <a:buClr>
                <a:schemeClr val="accent5"/>
              </a:buClr>
              <a:buSzPts val="900"/>
              <a:buFont typeface="DM Mono Medium"/>
              <a:buNone/>
              <a:defRPr sz="900">
                <a:solidFill>
                  <a:schemeClr val="accent5"/>
                </a:solidFill>
                <a:latin typeface="DM Mono Medium"/>
                <a:ea typeface="DM Mono Medium"/>
                <a:cs typeface="DM Mono Medium"/>
                <a:sym typeface="DM Mono Medium"/>
              </a:defRPr>
            </a:lvl1pPr>
            <a:lvl2pPr lvl="1" algn="l">
              <a:lnSpc>
                <a:spcPct val="115000"/>
              </a:lnSpc>
              <a:spcBef>
                <a:spcPts val="0"/>
              </a:spcBef>
              <a:spcAft>
                <a:spcPts val="0"/>
              </a:spcAft>
              <a:buClr>
                <a:schemeClr val="accent5"/>
              </a:buClr>
              <a:buSzPts val="1600"/>
              <a:buFont typeface="DM Mono Medium"/>
              <a:buNone/>
              <a:defRPr sz="1600">
                <a:solidFill>
                  <a:schemeClr val="accent5"/>
                </a:solidFill>
                <a:latin typeface="DM Mono Medium"/>
                <a:ea typeface="DM Mono Medium"/>
                <a:cs typeface="DM Mono Medium"/>
                <a:sym typeface="DM Mono Medium"/>
              </a:defRPr>
            </a:lvl2pPr>
            <a:lvl3pPr lvl="2" algn="l">
              <a:lnSpc>
                <a:spcPct val="115000"/>
              </a:lnSpc>
              <a:spcBef>
                <a:spcPts val="0"/>
              </a:spcBef>
              <a:spcAft>
                <a:spcPts val="0"/>
              </a:spcAft>
              <a:buClr>
                <a:schemeClr val="accent5"/>
              </a:buClr>
              <a:buSzPts val="1600"/>
              <a:buFont typeface="DM Mono Medium"/>
              <a:buNone/>
              <a:defRPr sz="1600">
                <a:solidFill>
                  <a:schemeClr val="accent5"/>
                </a:solidFill>
                <a:latin typeface="DM Mono Medium"/>
                <a:ea typeface="DM Mono Medium"/>
                <a:cs typeface="DM Mono Medium"/>
                <a:sym typeface="DM Mono Medium"/>
              </a:defRPr>
            </a:lvl3pPr>
            <a:lvl4pPr lvl="3" algn="l">
              <a:lnSpc>
                <a:spcPct val="115000"/>
              </a:lnSpc>
              <a:spcBef>
                <a:spcPts val="0"/>
              </a:spcBef>
              <a:spcAft>
                <a:spcPts val="0"/>
              </a:spcAft>
              <a:buClr>
                <a:schemeClr val="accent5"/>
              </a:buClr>
              <a:buSzPts val="1600"/>
              <a:buFont typeface="DM Mono Medium"/>
              <a:buNone/>
              <a:defRPr sz="1600">
                <a:solidFill>
                  <a:schemeClr val="accent5"/>
                </a:solidFill>
                <a:latin typeface="DM Mono Medium"/>
                <a:ea typeface="DM Mono Medium"/>
                <a:cs typeface="DM Mono Medium"/>
                <a:sym typeface="DM Mono Medium"/>
              </a:defRPr>
            </a:lvl4pPr>
            <a:lvl5pPr lvl="4" algn="l">
              <a:lnSpc>
                <a:spcPct val="115000"/>
              </a:lnSpc>
              <a:spcBef>
                <a:spcPts val="0"/>
              </a:spcBef>
              <a:spcAft>
                <a:spcPts val="0"/>
              </a:spcAft>
              <a:buClr>
                <a:schemeClr val="accent5"/>
              </a:buClr>
              <a:buSzPts val="1600"/>
              <a:buFont typeface="DM Mono Medium"/>
              <a:buNone/>
              <a:defRPr sz="1600">
                <a:solidFill>
                  <a:schemeClr val="accent5"/>
                </a:solidFill>
                <a:latin typeface="DM Mono Medium"/>
                <a:ea typeface="DM Mono Medium"/>
                <a:cs typeface="DM Mono Medium"/>
                <a:sym typeface="DM Mono Medium"/>
              </a:defRPr>
            </a:lvl5pPr>
            <a:lvl6pPr lvl="5" algn="l">
              <a:lnSpc>
                <a:spcPct val="115000"/>
              </a:lnSpc>
              <a:spcBef>
                <a:spcPts val="0"/>
              </a:spcBef>
              <a:spcAft>
                <a:spcPts val="0"/>
              </a:spcAft>
              <a:buClr>
                <a:schemeClr val="accent5"/>
              </a:buClr>
              <a:buSzPts val="1600"/>
              <a:buFont typeface="DM Mono Medium"/>
              <a:buNone/>
              <a:defRPr sz="1600">
                <a:solidFill>
                  <a:schemeClr val="accent5"/>
                </a:solidFill>
                <a:latin typeface="DM Mono Medium"/>
                <a:ea typeface="DM Mono Medium"/>
                <a:cs typeface="DM Mono Medium"/>
                <a:sym typeface="DM Mono Medium"/>
              </a:defRPr>
            </a:lvl6pPr>
            <a:lvl7pPr lvl="6" algn="l">
              <a:lnSpc>
                <a:spcPct val="115000"/>
              </a:lnSpc>
              <a:spcBef>
                <a:spcPts val="0"/>
              </a:spcBef>
              <a:spcAft>
                <a:spcPts val="0"/>
              </a:spcAft>
              <a:buClr>
                <a:schemeClr val="accent5"/>
              </a:buClr>
              <a:buSzPts val="1600"/>
              <a:buFont typeface="DM Mono Medium"/>
              <a:buNone/>
              <a:defRPr sz="1600">
                <a:solidFill>
                  <a:schemeClr val="accent5"/>
                </a:solidFill>
                <a:latin typeface="DM Mono Medium"/>
                <a:ea typeface="DM Mono Medium"/>
                <a:cs typeface="DM Mono Medium"/>
                <a:sym typeface="DM Mono Medium"/>
              </a:defRPr>
            </a:lvl7pPr>
            <a:lvl8pPr lvl="7" algn="l">
              <a:lnSpc>
                <a:spcPct val="115000"/>
              </a:lnSpc>
              <a:spcBef>
                <a:spcPts val="0"/>
              </a:spcBef>
              <a:spcAft>
                <a:spcPts val="0"/>
              </a:spcAft>
              <a:buClr>
                <a:schemeClr val="accent5"/>
              </a:buClr>
              <a:buSzPts val="1600"/>
              <a:buFont typeface="DM Mono Medium"/>
              <a:buNone/>
              <a:defRPr sz="1600">
                <a:solidFill>
                  <a:schemeClr val="accent5"/>
                </a:solidFill>
                <a:latin typeface="DM Mono Medium"/>
                <a:ea typeface="DM Mono Medium"/>
                <a:cs typeface="DM Mono Medium"/>
                <a:sym typeface="DM Mono Medium"/>
              </a:defRPr>
            </a:lvl8pPr>
            <a:lvl9pPr lvl="8" algn="l">
              <a:lnSpc>
                <a:spcPct val="115000"/>
              </a:lnSpc>
              <a:spcBef>
                <a:spcPts val="0"/>
              </a:spcBef>
              <a:spcAft>
                <a:spcPts val="0"/>
              </a:spcAft>
              <a:buClr>
                <a:schemeClr val="accent5"/>
              </a:buClr>
              <a:buSzPts val="1600"/>
              <a:buFont typeface="DM Mono Medium"/>
              <a:buNone/>
              <a:defRPr sz="1600">
                <a:solidFill>
                  <a:schemeClr val="accent5"/>
                </a:solidFill>
                <a:latin typeface="DM Mono Medium"/>
                <a:ea typeface="DM Mono Medium"/>
                <a:cs typeface="DM Mono Medium"/>
                <a:sym typeface="DM Mono Medium"/>
              </a:defRPr>
            </a:lvl9pPr>
          </a:lstStyle>
          <a:p>
            <a:endParaRPr/>
          </a:p>
        </p:txBody>
      </p:sp>
      <p:sp>
        <p:nvSpPr>
          <p:cNvPr id="255" name="Google Shape;255;p42"/>
          <p:cNvSpPr txBox="1">
            <a:spLocks noGrp="1"/>
          </p:cNvSpPr>
          <p:nvPr>
            <p:ph type="sldNum" idx="12"/>
          </p:nvPr>
        </p:nvSpPr>
        <p:spPr>
          <a:xfrm>
            <a:off x="8476950" y="4868250"/>
            <a:ext cx="329100" cy="149100"/>
          </a:xfrm>
          <a:prstGeom prst="rect">
            <a:avLst/>
          </a:prstGeom>
          <a:noFill/>
          <a:ln>
            <a:noFill/>
          </a:ln>
        </p:spPr>
        <p:txBody>
          <a:bodyPr spcFirstLastPara="1" wrap="square" lIns="0" tIns="0" rIns="0" bIns="0"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Single Headline - Two Image Blocks">
  <p:cSld name="TITLE_AND_BODY_2_1">
    <p:bg>
      <p:bgPr>
        <a:solidFill>
          <a:schemeClr val="accent3"/>
        </a:solidFill>
        <a:effectLst/>
      </p:bgPr>
    </p:bg>
    <p:spTree>
      <p:nvGrpSpPr>
        <p:cNvPr id="1" name="Shape 256"/>
        <p:cNvGrpSpPr/>
        <p:nvPr/>
      </p:nvGrpSpPr>
      <p:grpSpPr>
        <a:xfrm>
          <a:off x="0" y="0"/>
          <a:ext cx="0" cy="0"/>
          <a:chOff x="0" y="0"/>
          <a:chExt cx="0" cy="0"/>
        </a:xfrm>
      </p:grpSpPr>
      <p:sp>
        <p:nvSpPr>
          <p:cNvPr id="257" name="Google Shape;257;p43"/>
          <p:cNvSpPr/>
          <p:nvPr/>
        </p:nvSpPr>
        <p:spPr>
          <a:xfrm>
            <a:off x="4663950" y="2890848"/>
            <a:ext cx="4146600" cy="1919400"/>
          </a:xfrm>
          <a:prstGeom prst="rect">
            <a:avLst/>
          </a:prstGeom>
          <a:solidFill>
            <a:srgbClr val="FFFFFF"/>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8" name="Google Shape;258;p43"/>
          <p:cNvSpPr>
            <a:spLocks noGrp="1"/>
          </p:cNvSpPr>
          <p:nvPr>
            <p:ph type="pic" idx="2"/>
          </p:nvPr>
        </p:nvSpPr>
        <p:spPr>
          <a:xfrm>
            <a:off x="4663953" y="1155800"/>
            <a:ext cx="4146600" cy="1734900"/>
          </a:xfrm>
          <a:prstGeom prst="rect">
            <a:avLst/>
          </a:prstGeom>
          <a:noFill/>
          <a:ln>
            <a:noFill/>
          </a:ln>
        </p:spPr>
      </p:sp>
      <p:sp>
        <p:nvSpPr>
          <p:cNvPr id="259" name="Google Shape;259;p43"/>
          <p:cNvSpPr/>
          <p:nvPr/>
        </p:nvSpPr>
        <p:spPr>
          <a:xfrm>
            <a:off x="333375" y="2890847"/>
            <a:ext cx="4142100" cy="1919400"/>
          </a:xfrm>
          <a:prstGeom prst="rect">
            <a:avLst/>
          </a:prstGeom>
          <a:solidFill>
            <a:srgbClr val="FFFFFF"/>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0" name="Google Shape;260;p43"/>
          <p:cNvSpPr>
            <a:spLocks noGrp="1"/>
          </p:cNvSpPr>
          <p:nvPr>
            <p:ph type="pic" idx="3"/>
          </p:nvPr>
        </p:nvSpPr>
        <p:spPr>
          <a:xfrm>
            <a:off x="333378" y="1155800"/>
            <a:ext cx="4142100" cy="1734900"/>
          </a:xfrm>
          <a:prstGeom prst="rect">
            <a:avLst/>
          </a:prstGeom>
          <a:noFill/>
          <a:ln>
            <a:noFill/>
          </a:ln>
        </p:spPr>
      </p:sp>
      <p:sp>
        <p:nvSpPr>
          <p:cNvPr id="261" name="Google Shape;261;p43"/>
          <p:cNvSpPr txBox="1">
            <a:spLocks noGrp="1"/>
          </p:cNvSpPr>
          <p:nvPr>
            <p:ph type="body" idx="1"/>
          </p:nvPr>
        </p:nvSpPr>
        <p:spPr>
          <a:xfrm>
            <a:off x="565258" y="3288665"/>
            <a:ext cx="3650400" cy="350400"/>
          </a:xfrm>
          <a:prstGeom prst="rect">
            <a:avLst/>
          </a:prstGeom>
          <a:noFill/>
          <a:ln>
            <a:noFill/>
          </a:ln>
        </p:spPr>
        <p:txBody>
          <a:bodyPr spcFirstLastPara="1" wrap="square" lIns="0" tIns="0" rIns="0" bIns="0" anchor="t" anchorCtr="0">
            <a:noAutofit/>
          </a:bodyPr>
          <a:lstStyle>
            <a:lvl1pPr marL="457200" lvl="0" indent="-311150" algn="l">
              <a:lnSpc>
                <a:spcPct val="87000"/>
              </a:lnSpc>
              <a:spcBef>
                <a:spcPts val="0"/>
              </a:spcBef>
              <a:spcAft>
                <a:spcPts val="0"/>
              </a:spcAft>
              <a:buClr>
                <a:schemeClr val="dk1"/>
              </a:buClr>
              <a:buSzPts val="1300"/>
              <a:buChar char="●"/>
              <a:defRPr sz="1300">
                <a:solidFill>
                  <a:schemeClr val="dk1"/>
                </a:solidFill>
              </a:defRPr>
            </a:lvl1pPr>
            <a:lvl2pPr marL="914400" lvl="1" indent="-311150" algn="l">
              <a:lnSpc>
                <a:spcPct val="87000"/>
              </a:lnSpc>
              <a:spcBef>
                <a:spcPts val="0"/>
              </a:spcBef>
              <a:spcAft>
                <a:spcPts val="0"/>
              </a:spcAft>
              <a:buClr>
                <a:schemeClr val="dk1"/>
              </a:buClr>
              <a:buSzPts val="1300"/>
              <a:buChar char="○"/>
              <a:defRPr sz="1300">
                <a:solidFill>
                  <a:schemeClr val="dk1"/>
                </a:solidFill>
              </a:defRPr>
            </a:lvl2pPr>
            <a:lvl3pPr marL="1371600" lvl="2" indent="-311150" algn="l">
              <a:lnSpc>
                <a:spcPct val="87000"/>
              </a:lnSpc>
              <a:spcBef>
                <a:spcPts val="0"/>
              </a:spcBef>
              <a:spcAft>
                <a:spcPts val="0"/>
              </a:spcAft>
              <a:buClr>
                <a:schemeClr val="dk1"/>
              </a:buClr>
              <a:buSzPts val="1300"/>
              <a:buChar char="■"/>
              <a:defRPr sz="1300">
                <a:solidFill>
                  <a:schemeClr val="dk1"/>
                </a:solidFill>
              </a:defRPr>
            </a:lvl3pPr>
            <a:lvl4pPr marL="1828800" lvl="3" indent="-311150" algn="l">
              <a:lnSpc>
                <a:spcPct val="87000"/>
              </a:lnSpc>
              <a:spcBef>
                <a:spcPts val="0"/>
              </a:spcBef>
              <a:spcAft>
                <a:spcPts val="0"/>
              </a:spcAft>
              <a:buClr>
                <a:schemeClr val="dk1"/>
              </a:buClr>
              <a:buSzPts val="1300"/>
              <a:buChar char="●"/>
              <a:defRPr sz="1300">
                <a:solidFill>
                  <a:schemeClr val="dk1"/>
                </a:solidFill>
              </a:defRPr>
            </a:lvl4pPr>
            <a:lvl5pPr marL="2286000" lvl="4" indent="-311150" algn="l">
              <a:lnSpc>
                <a:spcPct val="87000"/>
              </a:lnSpc>
              <a:spcBef>
                <a:spcPts val="0"/>
              </a:spcBef>
              <a:spcAft>
                <a:spcPts val="0"/>
              </a:spcAft>
              <a:buClr>
                <a:schemeClr val="dk1"/>
              </a:buClr>
              <a:buSzPts val="1300"/>
              <a:buChar char="○"/>
              <a:defRPr sz="1300">
                <a:solidFill>
                  <a:schemeClr val="dk1"/>
                </a:solidFill>
              </a:defRPr>
            </a:lvl5pPr>
            <a:lvl6pPr marL="2743200" lvl="5" indent="-311150" algn="l">
              <a:lnSpc>
                <a:spcPct val="87000"/>
              </a:lnSpc>
              <a:spcBef>
                <a:spcPts val="0"/>
              </a:spcBef>
              <a:spcAft>
                <a:spcPts val="0"/>
              </a:spcAft>
              <a:buClr>
                <a:schemeClr val="dk1"/>
              </a:buClr>
              <a:buSzPts val="1300"/>
              <a:buChar char="■"/>
              <a:defRPr sz="1300">
                <a:solidFill>
                  <a:schemeClr val="dk1"/>
                </a:solidFill>
              </a:defRPr>
            </a:lvl6pPr>
            <a:lvl7pPr marL="3200400" lvl="6" indent="-311150" algn="l">
              <a:lnSpc>
                <a:spcPct val="87000"/>
              </a:lnSpc>
              <a:spcBef>
                <a:spcPts val="0"/>
              </a:spcBef>
              <a:spcAft>
                <a:spcPts val="0"/>
              </a:spcAft>
              <a:buClr>
                <a:schemeClr val="dk1"/>
              </a:buClr>
              <a:buSzPts val="1300"/>
              <a:buChar char="●"/>
              <a:defRPr sz="1300">
                <a:solidFill>
                  <a:schemeClr val="dk1"/>
                </a:solidFill>
              </a:defRPr>
            </a:lvl7pPr>
            <a:lvl8pPr marL="3657600" lvl="7" indent="-311150" algn="l">
              <a:lnSpc>
                <a:spcPct val="87000"/>
              </a:lnSpc>
              <a:spcBef>
                <a:spcPts val="0"/>
              </a:spcBef>
              <a:spcAft>
                <a:spcPts val="0"/>
              </a:spcAft>
              <a:buClr>
                <a:schemeClr val="dk1"/>
              </a:buClr>
              <a:buSzPts val="1300"/>
              <a:buChar char="○"/>
              <a:defRPr sz="1300">
                <a:solidFill>
                  <a:schemeClr val="dk1"/>
                </a:solidFill>
              </a:defRPr>
            </a:lvl8pPr>
            <a:lvl9pPr marL="4114800" lvl="8" indent="-311150" algn="l">
              <a:lnSpc>
                <a:spcPct val="87000"/>
              </a:lnSpc>
              <a:spcBef>
                <a:spcPts val="0"/>
              </a:spcBef>
              <a:spcAft>
                <a:spcPts val="0"/>
              </a:spcAft>
              <a:buClr>
                <a:schemeClr val="dk1"/>
              </a:buClr>
              <a:buSzPts val="1300"/>
              <a:buChar char="■"/>
              <a:defRPr sz="1300">
                <a:solidFill>
                  <a:schemeClr val="dk1"/>
                </a:solidFill>
              </a:defRPr>
            </a:lvl9pPr>
          </a:lstStyle>
          <a:p>
            <a:endParaRPr/>
          </a:p>
        </p:txBody>
      </p:sp>
      <p:sp>
        <p:nvSpPr>
          <p:cNvPr id="262" name="Google Shape;262;p43"/>
          <p:cNvSpPr txBox="1">
            <a:spLocks noGrp="1"/>
          </p:cNvSpPr>
          <p:nvPr>
            <p:ph type="title"/>
          </p:nvPr>
        </p:nvSpPr>
        <p:spPr>
          <a:xfrm>
            <a:off x="337275" y="366650"/>
            <a:ext cx="8468700" cy="4284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SzPts val="2600"/>
              <a:buNone/>
              <a:defRPr sz="2600"/>
            </a:lvl1pPr>
            <a:lvl2pPr lvl="1" algn="l">
              <a:lnSpc>
                <a:spcPct val="100000"/>
              </a:lnSpc>
              <a:spcBef>
                <a:spcPts val="0"/>
              </a:spcBef>
              <a:spcAft>
                <a:spcPts val="0"/>
              </a:spcAft>
              <a:buSzPts val="2600"/>
              <a:buNone/>
              <a:defRPr sz="2600"/>
            </a:lvl2pPr>
            <a:lvl3pPr lvl="2" algn="l">
              <a:lnSpc>
                <a:spcPct val="100000"/>
              </a:lnSpc>
              <a:spcBef>
                <a:spcPts val="0"/>
              </a:spcBef>
              <a:spcAft>
                <a:spcPts val="0"/>
              </a:spcAft>
              <a:buSzPts val="2600"/>
              <a:buNone/>
              <a:defRPr sz="2600"/>
            </a:lvl3pPr>
            <a:lvl4pPr lvl="3" algn="l">
              <a:lnSpc>
                <a:spcPct val="100000"/>
              </a:lnSpc>
              <a:spcBef>
                <a:spcPts val="0"/>
              </a:spcBef>
              <a:spcAft>
                <a:spcPts val="0"/>
              </a:spcAft>
              <a:buSzPts val="2600"/>
              <a:buNone/>
              <a:defRPr sz="2600"/>
            </a:lvl4pPr>
            <a:lvl5pPr lvl="4" algn="l">
              <a:lnSpc>
                <a:spcPct val="100000"/>
              </a:lnSpc>
              <a:spcBef>
                <a:spcPts val="0"/>
              </a:spcBef>
              <a:spcAft>
                <a:spcPts val="0"/>
              </a:spcAft>
              <a:buSzPts val="2600"/>
              <a:buNone/>
              <a:defRPr sz="2600"/>
            </a:lvl5pPr>
            <a:lvl6pPr lvl="5" algn="l">
              <a:lnSpc>
                <a:spcPct val="100000"/>
              </a:lnSpc>
              <a:spcBef>
                <a:spcPts val="0"/>
              </a:spcBef>
              <a:spcAft>
                <a:spcPts val="0"/>
              </a:spcAft>
              <a:buSzPts val="2600"/>
              <a:buNone/>
              <a:defRPr sz="2600"/>
            </a:lvl6pPr>
            <a:lvl7pPr lvl="6" algn="l">
              <a:lnSpc>
                <a:spcPct val="100000"/>
              </a:lnSpc>
              <a:spcBef>
                <a:spcPts val="0"/>
              </a:spcBef>
              <a:spcAft>
                <a:spcPts val="0"/>
              </a:spcAft>
              <a:buSzPts val="2600"/>
              <a:buNone/>
              <a:defRPr sz="2600"/>
            </a:lvl7pPr>
            <a:lvl8pPr lvl="7" algn="l">
              <a:lnSpc>
                <a:spcPct val="100000"/>
              </a:lnSpc>
              <a:spcBef>
                <a:spcPts val="0"/>
              </a:spcBef>
              <a:spcAft>
                <a:spcPts val="0"/>
              </a:spcAft>
              <a:buSzPts val="2600"/>
              <a:buNone/>
              <a:defRPr sz="2600"/>
            </a:lvl8pPr>
            <a:lvl9pPr lvl="8" algn="l">
              <a:lnSpc>
                <a:spcPct val="100000"/>
              </a:lnSpc>
              <a:spcBef>
                <a:spcPts val="0"/>
              </a:spcBef>
              <a:spcAft>
                <a:spcPts val="0"/>
              </a:spcAft>
              <a:buSzPts val="2600"/>
              <a:buNone/>
              <a:defRPr sz="2600"/>
            </a:lvl9pPr>
          </a:lstStyle>
          <a:p>
            <a:endParaRPr/>
          </a:p>
        </p:txBody>
      </p:sp>
      <p:sp>
        <p:nvSpPr>
          <p:cNvPr id="263" name="Google Shape;263;p43"/>
          <p:cNvSpPr txBox="1">
            <a:spLocks noGrp="1"/>
          </p:cNvSpPr>
          <p:nvPr>
            <p:ph type="subTitle" idx="4"/>
          </p:nvPr>
        </p:nvSpPr>
        <p:spPr>
          <a:xfrm>
            <a:off x="348725" y="223550"/>
            <a:ext cx="4140300" cy="131100"/>
          </a:xfrm>
          <a:prstGeom prst="rect">
            <a:avLst/>
          </a:prstGeom>
          <a:noFill/>
          <a:ln>
            <a:noFill/>
          </a:ln>
        </p:spPr>
        <p:txBody>
          <a:bodyPr spcFirstLastPara="1" wrap="square" lIns="0" tIns="0" rIns="0" bIns="0" anchor="t" anchorCtr="0">
            <a:noAutofit/>
          </a:bodyPr>
          <a:lstStyle>
            <a:lvl1pPr lvl="0" algn="l">
              <a:lnSpc>
                <a:spcPct val="115000"/>
              </a:lnSpc>
              <a:spcBef>
                <a:spcPts val="0"/>
              </a:spcBef>
              <a:spcAft>
                <a:spcPts val="0"/>
              </a:spcAft>
              <a:buClr>
                <a:schemeClr val="accent5"/>
              </a:buClr>
              <a:buSzPts val="900"/>
              <a:buFont typeface="DM Mono Medium"/>
              <a:buNone/>
              <a:defRPr sz="900">
                <a:solidFill>
                  <a:schemeClr val="accent5"/>
                </a:solidFill>
                <a:latin typeface="DM Mono Medium"/>
                <a:ea typeface="DM Mono Medium"/>
                <a:cs typeface="DM Mono Medium"/>
                <a:sym typeface="DM Mono Medium"/>
              </a:defRPr>
            </a:lvl1pPr>
            <a:lvl2pPr lvl="1" algn="l">
              <a:lnSpc>
                <a:spcPct val="115000"/>
              </a:lnSpc>
              <a:spcBef>
                <a:spcPts val="0"/>
              </a:spcBef>
              <a:spcAft>
                <a:spcPts val="0"/>
              </a:spcAft>
              <a:buClr>
                <a:schemeClr val="accent5"/>
              </a:buClr>
              <a:buSzPts val="1600"/>
              <a:buFont typeface="DM Mono Medium"/>
              <a:buNone/>
              <a:defRPr sz="1600">
                <a:solidFill>
                  <a:schemeClr val="accent5"/>
                </a:solidFill>
                <a:latin typeface="DM Mono Medium"/>
                <a:ea typeface="DM Mono Medium"/>
                <a:cs typeface="DM Mono Medium"/>
                <a:sym typeface="DM Mono Medium"/>
              </a:defRPr>
            </a:lvl2pPr>
            <a:lvl3pPr lvl="2" algn="l">
              <a:lnSpc>
                <a:spcPct val="115000"/>
              </a:lnSpc>
              <a:spcBef>
                <a:spcPts val="0"/>
              </a:spcBef>
              <a:spcAft>
                <a:spcPts val="0"/>
              </a:spcAft>
              <a:buClr>
                <a:schemeClr val="accent5"/>
              </a:buClr>
              <a:buSzPts val="1600"/>
              <a:buFont typeface="DM Mono Medium"/>
              <a:buNone/>
              <a:defRPr sz="1600">
                <a:solidFill>
                  <a:schemeClr val="accent5"/>
                </a:solidFill>
                <a:latin typeface="DM Mono Medium"/>
                <a:ea typeface="DM Mono Medium"/>
                <a:cs typeface="DM Mono Medium"/>
                <a:sym typeface="DM Mono Medium"/>
              </a:defRPr>
            </a:lvl3pPr>
            <a:lvl4pPr lvl="3" algn="l">
              <a:lnSpc>
                <a:spcPct val="115000"/>
              </a:lnSpc>
              <a:spcBef>
                <a:spcPts val="0"/>
              </a:spcBef>
              <a:spcAft>
                <a:spcPts val="0"/>
              </a:spcAft>
              <a:buClr>
                <a:schemeClr val="accent5"/>
              </a:buClr>
              <a:buSzPts val="1600"/>
              <a:buFont typeface="DM Mono Medium"/>
              <a:buNone/>
              <a:defRPr sz="1600">
                <a:solidFill>
                  <a:schemeClr val="accent5"/>
                </a:solidFill>
                <a:latin typeface="DM Mono Medium"/>
                <a:ea typeface="DM Mono Medium"/>
                <a:cs typeface="DM Mono Medium"/>
                <a:sym typeface="DM Mono Medium"/>
              </a:defRPr>
            </a:lvl4pPr>
            <a:lvl5pPr lvl="4" algn="l">
              <a:lnSpc>
                <a:spcPct val="115000"/>
              </a:lnSpc>
              <a:spcBef>
                <a:spcPts val="0"/>
              </a:spcBef>
              <a:spcAft>
                <a:spcPts val="0"/>
              </a:spcAft>
              <a:buClr>
                <a:schemeClr val="accent5"/>
              </a:buClr>
              <a:buSzPts val="1600"/>
              <a:buFont typeface="DM Mono Medium"/>
              <a:buNone/>
              <a:defRPr sz="1600">
                <a:solidFill>
                  <a:schemeClr val="accent5"/>
                </a:solidFill>
                <a:latin typeface="DM Mono Medium"/>
                <a:ea typeface="DM Mono Medium"/>
                <a:cs typeface="DM Mono Medium"/>
                <a:sym typeface="DM Mono Medium"/>
              </a:defRPr>
            </a:lvl5pPr>
            <a:lvl6pPr lvl="5" algn="l">
              <a:lnSpc>
                <a:spcPct val="115000"/>
              </a:lnSpc>
              <a:spcBef>
                <a:spcPts val="0"/>
              </a:spcBef>
              <a:spcAft>
                <a:spcPts val="0"/>
              </a:spcAft>
              <a:buClr>
                <a:schemeClr val="accent5"/>
              </a:buClr>
              <a:buSzPts val="1600"/>
              <a:buFont typeface="DM Mono Medium"/>
              <a:buNone/>
              <a:defRPr sz="1600">
                <a:solidFill>
                  <a:schemeClr val="accent5"/>
                </a:solidFill>
                <a:latin typeface="DM Mono Medium"/>
                <a:ea typeface="DM Mono Medium"/>
                <a:cs typeface="DM Mono Medium"/>
                <a:sym typeface="DM Mono Medium"/>
              </a:defRPr>
            </a:lvl6pPr>
            <a:lvl7pPr lvl="6" algn="l">
              <a:lnSpc>
                <a:spcPct val="115000"/>
              </a:lnSpc>
              <a:spcBef>
                <a:spcPts val="0"/>
              </a:spcBef>
              <a:spcAft>
                <a:spcPts val="0"/>
              </a:spcAft>
              <a:buClr>
                <a:schemeClr val="accent5"/>
              </a:buClr>
              <a:buSzPts val="1600"/>
              <a:buFont typeface="DM Mono Medium"/>
              <a:buNone/>
              <a:defRPr sz="1600">
                <a:solidFill>
                  <a:schemeClr val="accent5"/>
                </a:solidFill>
                <a:latin typeface="DM Mono Medium"/>
                <a:ea typeface="DM Mono Medium"/>
                <a:cs typeface="DM Mono Medium"/>
                <a:sym typeface="DM Mono Medium"/>
              </a:defRPr>
            </a:lvl7pPr>
            <a:lvl8pPr lvl="7" algn="l">
              <a:lnSpc>
                <a:spcPct val="115000"/>
              </a:lnSpc>
              <a:spcBef>
                <a:spcPts val="0"/>
              </a:spcBef>
              <a:spcAft>
                <a:spcPts val="0"/>
              </a:spcAft>
              <a:buClr>
                <a:schemeClr val="accent5"/>
              </a:buClr>
              <a:buSzPts val="1600"/>
              <a:buFont typeface="DM Mono Medium"/>
              <a:buNone/>
              <a:defRPr sz="1600">
                <a:solidFill>
                  <a:schemeClr val="accent5"/>
                </a:solidFill>
                <a:latin typeface="DM Mono Medium"/>
                <a:ea typeface="DM Mono Medium"/>
                <a:cs typeface="DM Mono Medium"/>
                <a:sym typeface="DM Mono Medium"/>
              </a:defRPr>
            </a:lvl8pPr>
            <a:lvl9pPr lvl="8" algn="l">
              <a:lnSpc>
                <a:spcPct val="115000"/>
              </a:lnSpc>
              <a:spcBef>
                <a:spcPts val="0"/>
              </a:spcBef>
              <a:spcAft>
                <a:spcPts val="0"/>
              </a:spcAft>
              <a:buClr>
                <a:schemeClr val="accent5"/>
              </a:buClr>
              <a:buSzPts val="1600"/>
              <a:buFont typeface="DM Mono Medium"/>
              <a:buNone/>
              <a:defRPr sz="1600">
                <a:solidFill>
                  <a:schemeClr val="accent5"/>
                </a:solidFill>
                <a:latin typeface="DM Mono Medium"/>
                <a:ea typeface="DM Mono Medium"/>
                <a:cs typeface="DM Mono Medium"/>
                <a:sym typeface="DM Mono Medium"/>
              </a:defRPr>
            </a:lvl9pPr>
          </a:lstStyle>
          <a:p>
            <a:endParaRPr/>
          </a:p>
        </p:txBody>
      </p:sp>
      <p:pic>
        <p:nvPicPr>
          <p:cNvPr id="264" name="Google Shape;264;p43"/>
          <p:cNvPicPr preferRelativeResize="0"/>
          <p:nvPr/>
        </p:nvPicPr>
        <p:blipFill rotWithShape="1">
          <a:blip r:embed="rId2">
            <a:alphaModFix/>
          </a:blip>
          <a:srcRect/>
          <a:stretch/>
        </p:blipFill>
        <p:spPr>
          <a:xfrm>
            <a:off x="330164" y="4910450"/>
            <a:ext cx="948048" cy="131100"/>
          </a:xfrm>
          <a:prstGeom prst="rect">
            <a:avLst/>
          </a:prstGeom>
          <a:noFill/>
          <a:ln>
            <a:noFill/>
          </a:ln>
        </p:spPr>
      </p:pic>
      <p:cxnSp>
        <p:nvCxnSpPr>
          <p:cNvPr id="265" name="Google Shape;265;p43"/>
          <p:cNvCxnSpPr/>
          <p:nvPr/>
        </p:nvCxnSpPr>
        <p:spPr>
          <a:xfrm>
            <a:off x="333991" y="1146950"/>
            <a:ext cx="4140300" cy="0"/>
          </a:xfrm>
          <a:prstGeom prst="straightConnector1">
            <a:avLst/>
          </a:prstGeom>
          <a:noFill/>
          <a:ln w="19050" cap="flat" cmpd="sng">
            <a:solidFill>
              <a:schemeClr val="accent5"/>
            </a:solidFill>
            <a:prstDash val="solid"/>
            <a:round/>
            <a:headEnd type="none" w="sm" len="sm"/>
            <a:tailEnd type="none" w="sm" len="sm"/>
          </a:ln>
        </p:spPr>
      </p:cxnSp>
      <p:sp>
        <p:nvSpPr>
          <p:cNvPr id="266" name="Google Shape;266;p43"/>
          <p:cNvSpPr txBox="1">
            <a:spLocks noGrp="1"/>
          </p:cNvSpPr>
          <p:nvPr>
            <p:ph type="subTitle" idx="5"/>
          </p:nvPr>
        </p:nvSpPr>
        <p:spPr>
          <a:xfrm>
            <a:off x="556725" y="3091575"/>
            <a:ext cx="3650400" cy="131100"/>
          </a:xfrm>
          <a:prstGeom prst="rect">
            <a:avLst/>
          </a:prstGeom>
          <a:noFill/>
          <a:ln>
            <a:noFill/>
          </a:ln>
        </p:spPr>
        <p:txBody>
          <a:bodyPr spcFirstLastPara="1" wrap="square" lIns="0" tIns="0" rIns="0" bIns="0" anchor="t" anchorCtr="0">
            <a:noAutofit/>
          </a:bodyPr>
          <a:lstStyle>
            <a:lvl1pPr lvl="0" algn="l">
              <a:lnSpc>
                <a:spcPct val="115000"/>
              </a:lnSpc>
              <a:spcBef>
                <a:spcPts val="0"/>
              </a:spcBef>
              <a:spcAft>
                <a:spcPts val="0"/>
              </a:spcAft>
              <a:buClr>
                <a:schemeClr val="accent5"/>
              </a:buClr>
              <a:buSzPts val="900"/>
              <a:buFont typeface="DM Mono Medium"/>
              <a:buNone/>
              <a:defRPr sz="900">
                <a:solidFill>
                  <a:schemeClr val="accent5"/>
                </a:solidFill>
                <a:latin typeface="DM Mono Medium"/>
                <a:ea typeface="DM Mono Medium"/>
                <a:cs typeface="DM Mono Medium"/>
                <a:sym typeface="DM Mono Medium"/>
              </a:defRPr>
            </a:lvl1pPr>
            <a:lvl2pPr lvl="1" algn="l">
              <a:lnSpc>
                <a:spcPct val="115000"/>
              </a:lnSpc>
              <a:spcBef>
                <a:spcPts val="0"/>
              </a:spcBef>
              <a:spcAft>
                <a:spcPts val="0"/>
              </a:spcAft>
              <a:buClr>
                <a:schemeClr val="accent5"/>
              </a:buClr>
              <a:buSzPts val="1600"/>
              <a:buFont typeface="DM Mono Medium"/>
              <a:buNone/>
              <a:defRPr sz="1600">
                <a:solidFill>
                  <a:schemeClr val="accent5"/>
                </a:solidFill>
                <a:latin typeface="DM Mono Medium"/>
                <a:ea typeface="DM Mono Medium"/>
                <a:cs typeface="DM Mono Medium"/>
                <a:sym typeface="DM Mono Medium"/>
              </a:defRPr>
            </a:lvl2pPr>
            <a:lvl3pPr lvl="2" algn="l">
              <a:lnSpc>
                <a:spcPct val="115000"/>
              </a:lnSpc>
              <a:spcBef>
                <a:spcPts val="0"/>
              </a:spcBef>
              <a:spcAft>
                <a:spcPts val="0"/>
              </a:spcAft>
              <a:buClr>
                <a:schemeClr val="accent5"/>
              </a:buClr>
              <a:buSzPts val="1600"/>
              <a:buFont typeface="DM Mono Medium"/>
              <a:buNone/>
              <a:defRPr sz="1600">
                <a:solidFill>
                  <a:schemeClr val="accent5"/>
                </a:solidFill>
                <a:latin typeface="DM Mono Medium"/>
                <a:ea typeface="DM Mono Medium"/>
                <a:cs typeface="DM Mono Medium"/>
                <a:sym typeface="DM Mono Medium"/>
              </a:defRPr>
            </a:lvl3pPr>
            <a:lvl4pPr lvl="3" algn="l">
              <a:lnSpc>
                <a:spcPct val="115000"/>
              </a:lnSpc>
              <a:spcBef>
                <a:spcPts val="0"/>
              </a:spcBef>
              <a:spcAft>
                <a:spcPts val="0"/>
              </a:spcAft>
              <a:buClr>
                <a:schemeClr val="accent5"/>
              </a:buClr>
              <a:buSzPts val="1600"/>
              <a:buFont typeface="DM Mono Medium"/>
              <a:buNone/>
              <a:defRPr sz="1600">
                <a:solidFill>
                  <a:schemeClr val="accent5"/>
                </a:solidFill>
                <a:latin typeface="DM Mono Medium"/>
                <a:ea typeface="DM Mono Medium"/>
                <a:cs typeface="DM Mono Medium"/>
                <a:sym typeface="DM Mono Medium"/>
              </a:defRPr>
            </a:lvl4pPr>
            <a:lvl5pPr lvl="4" algn="l">
              <a:lnSpc>
                <a:spcPct val="115000"/>
              </a:lnSpc>
              <a:spcBef>
                <a:spcPts val="0"/>
              </a:spcBef>
              <a:spcAft>
                <a:spcPts val="0"/>
              </a:spcAft>
              <a:buClr>
                <a:schemeClr val="accent5"/>
              </a:buClr>
              <a:buSzPts val="1600"/>
              <a:buFont typeface="DM Mono Medium"/>
              <a:buNone/>
              <a:defRPr sz="1600">
                <a:solidFill>
                  <a:schemeClr val="accent5"/>
                </a:solidFill>
                <a:latin typeface="DM Mono Medium"/>
                <a:ea typeface="DM Mono Medium"/>
                <a:cs typeface="DM Mono Medium"/>
                <a:sym typeface="DM Mono Medium"/>
              </a:defRPr>
            </a:lvl5pPr>
            <a:lvl6pPr lvl="5" algn="l">
              <a:lnSpc>
                <a:spcPct val="115000"/>
              </a:lnSpc>
              <a:spcBef>
                <a:spcPts val="0"/>
              </a:spcBef>
              <a:spcAft>
                <a:spcPts val="0"/>
              </a:spcAft>
              <a:buClr>
                <a:schemeClr val="accent5"/>
              </a:buClr>
              <a:buSzPts val="1600"/>
              <a:buFont typeface="DM Mono Medium"/>
              <a:buNone/>
              <a:defRPr sz="1600">
                <a:solidFill>
                  <a:schemeClr val="accent5"/>
                </a:solidFill>
                <a:latin typeface="DM Mono Medium"/>
                <a:ea typeface="DM Mono Medium"/>
                <a:cs typeface="DM Mono Medium"/>
                <a:sym typeface="DM Mono Medium"/>
              </a:defRPr>
            </a:lvl6pPr>
            <a:lvl7pPr lvl="6" algn="l">
              <a:lnSpc>
                <a:spcPct val="115000"/>
              </a:lnSpc>
              <a:spcBef>
                <a:spcPts val="0"/>
              </a:spcBef>
              <a:spcAft>
                <a:spcPts val="0"/>
              </a:spcAft>
              <a:buClr>
                <a:schemeClr val="accent5"/>
              </a:buClr>
              <a:buSzPts val="1600"/>
              <a:buFont typeface="DM Mono Medium"/>
              <a:buNone/>
              <a:defRPr sz="1600">
                <a:solidFill>
                  <a:schemeClr val="accent5"/>
                </a:solidFill>
                <a:latin typeface="DM Mono Medium"/>
                <a:ea typeface="DM Mono Medium"/>
                <a:cs typeface="DM Mono Medium"/>
                <a:sym typeface="DM Mono Medium"/>
              </a:defRPr>
            </a:lvl7pPr>
            <a:lvl8pPr lvl="7" algn="l">
              <a:lnSpc>
                <a:spcPct val="115000"/>
              </a:lnSpc>
              <a:spcBef>
                <a:spcPts val="0"/>
              </a:spcBef>
              <a:spcAft>
                <a:spcPts val="0"/>
              </a:spcAft>
              <a:buClr>
                <a:schemeClr val="accent5"/>
              </a:buClr>
              <a:buSzPts val="1600"/>
              <a:buFont typeface="DM Mono Medium"/>
              <a:buNone/>
              <a:defRPr sz="1600">
                <a:solidFill>
                  <a:schemeClr val="accent5"/>
                </a:solidFill>
                <a:latin typeface="DM Mono Medium"/>
                <a:ea typeface="DM Mono Medium"/>
                <a:cs typeface="DM Mono Medium"/>
                <a:sym typeface="DM Mono Medium"/>
              </a:defRPr>
            </a:lvl8pPr>
            <a:lvl9pPr lvl="8" algn="l">
              <a:lnSpc>
                <a:spcPct val="115000"/>
              </a:lnSpc>
              <a:spcBef>
                <a:spcPts val="0"/>
              </a:spcBef>
              <a:spcAft>
                <a:spcPts val="0"/>
              </a:spcAft>
              <a:buClr>
                <a:schemeClr val="accent5"/>
              </a:buClr>
              <a:buSzPts val="1600"/>
              <a:buFont typeface="DM Mono Medium"/>
              <a:buNone/>
              <a:defRPr sz="1600">
                <a:solidFill>
                  <a:schemeClr val="accent5"/>
                </a:solidFill>
                <a:latin typeface="DM Mono Medium"/>
                <a:ea typeface="DM Mono Medium"/>
                <a:cs typeface="DM Mono Medium"/>
                <a:sym typeface="DM Mono Medium"/>
              </a:defRPr>
            </a:lvl9pPr>
          </a:lstStyle>
          <a:p>
            <a:endParaRPr/>
          </a:p>
        </p:txBody>
      </p:sp>
      <p:sp>
        <p:nvSpPr>
          <p:cNvPr id="267" name="Google Shape;267;p43"/>
          <p:cNvSpPr txBox="1">
            <a:spLocks noGrp="1"/>
          </p:cNvSpPr>
          <p:nvPr>
            <p:ph type="body" idx="6"/>
          </p:nvPr>
        </p:nvSpPr>
        <p:spPr>
          <a:xfrm>
            <a:off x="556725" y="3949300"/>
            <a:ext cx="3618900" cy="771900"/>
          </a:xfrm>
          <a:prstGeom prst="rect">
            <a:avLst/>
          </a:prstGeom>
          <a:noFill/>
          <a:ln>
            <a:noFill/>
          </a:ln>
        </p:spPr>
        <p:txBody>
          <a:bodyPr spcFirstLastPara="1" wrap="square" lIns="0" tIns="0" rIns="0" bIns="0" anchor="t" anchorCtr="0">
            <a:noAutofit/>
          </a:bodyPr>
          <a:lstStyle>
            <a:lvl1pPr marL="457200" lvl="0" indent="-292100" algn="l">
              <a:lnSpc>
                <a:spcPct val="113000"/>
              </a:lnSpc>
              <a:spcBef>
                <a:spcPts val="0"/>
              </a:spcBef>
              <a:spcAft>
                <a:spcPts val="0"/>
              </a:spcAft>
              <a:buSzPts val="1000"/>
              <a:buChar char="●"/>
              <a:defRPr sz="1000"/>
            </a:lvl1pPr>
            <a:lvl2pPr marL="914400" lvl="1" indent="-292100" algn="l">
              <a:lnSpc>
                <a:spcPct val="113000"/>
              </a:lnSpc>
              <a:spcBef>
                <a:spcPts val="0"/>
              </a:spcBef>
              <a:spcAft>
                <a:spcPts val="0"/>
              </a:spcAft>
              <a:buSzPts val="1000"/>
              <a:buChar char="○"/>
              <a:defRPr sz="1000"/>
            </a:lvl2pPr>
            <a:lvl3pPr marL="1371600" lvl="2" indent="-292100" algn="l">
              <a:lnSpc>
                <a:spcPct val="113000"/>
              </a:lnSpc>
              <a:spcBef>
                <a:spcPts val="0"/>
              </a:spcBef>
              <a:spcAft>
                <a:spcPts val="0"/>
              </a:spcAft>
              <a:buSzPts val="1000"/>
              <a:buChar char="■"/>
              <a:defRPr sz="1000"/>
            </a:lvl3pPr>
            <a:lvl4pPr marL="1828800" lvl="3" indent="-292100" algn="l">
              <a:lnSpc>
                <a:spcPct val="113000"/>
              </a:lnSpc>
              <a:spcBef>
                <a:spcPts val="0"/>
              </a:spcBef>
              <a:spcAft>
                <a:spcPts val="0"/>
              </a:spcAft>
              <a:buSzPts val="1000"/>
              <a:buChar char="●"/>
              <a:defRPr sz="1000"/>
            </a:lvl4pPr>
            <a:lvl5pPr marL="2286000" lvl="4" indent="-292100" algn="l">
              <a:lnSpc>
                <a:spcPct val="113000"/>
              </a:lnSpc>
              <a:spcBef>
                <a:spcPts val="0"/>
              </a:spcBef>
              <a:spcAft>
                <a:spcPts val="0"/>
              </a:spcAft>
              <a:buSzPts val="1000"/>
              <a:buChar char="○"/>
              <a:defRPr sz="1000"/>
            </a:lvl5pPr>
            <a:lvl6pPr marL="2743200" lvl="5" indent="-292100" algn="l">
              <a:lnSpc>
                <a:spcPct val="113000"/>
              </a:lnSpc>
              <a:spcBef>
                <a:spcPts val="0"/>
              </a:spcBef>
              <a:spcAft>
                <a:spcPts val="0"/>
              </a:spcAft>
              <a:buSzPts val="1000"/>
              <a:buChar char="■"/>
              <a:defRPr sz="1000"/>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268" name="Google Shape;268;p43"/>
          <p:cNvSpPr txBox="1">
            <a:spLocks noGrp="1"/>
          </p:cNvSpPr>
          <p:nvPr>
            <p:ph type="body" idx="7"/>
          </p:nvPr>
        </p:nvSpPr>
        <p:spPr>
          <a:xfrm>
            <a:off x="4895833" y="3288665"/>
            <a:ext cx="3650400" cy="350400"/>
          </a:xfrm>
          <a:prstGeom prst="rect">
            <a:avLst/>
          </a:prstGeom>
          <a:noFill/>
          <a:ln>
            <a:noFill/>
          </a:ln>
        </p:spPr>
        <p:txBody>
          <a:bodyPr spcFirstLastPara="1" wrap="square" lIns="0" tIns="0" rIns="0" bIns="0" anchor="t" anchorCtr="0">
            <a:noAutofit/>
          </a:bodyPr>
          <a:lstStyle>
            <a:lvl1pPr marL="457200" lvl="0" indent="-311150" algn="l">
              <a:lnSpc>
                <a:spcPct val="87000"/>
              </a:lnSpc>
              <a:spcBef>
                <a:spcPts val="0"/>
              </a:spcBef>
              <a:spcAft>
                <a:spcPts val="0"/>
              </a:spcAft>
              <a:buClr>
                <a:schemeClr val="dk1"/>
              </a:buClr>
              <a:buSzPts val="1300"/>
              <a:buChar char="●"/>
              <a:defRPr sz="1300">
                <a:solidFill>
                  <a:schemeClr val="dk1"/>
                </a:solidFill>
              </a:defRPr>
            </a:lvl1pPr>
            <a:lvl2pPr marL="914400" lvl="1" indent="-311150" algn="l">
              <a:lnSpc>
                <a:spcPct val="87000"/>
              </a:lnSpc>
              <a:spcBef>
                <a:spcPts val="0"/>
              </a:spcBef>
              <a:spcAft>
                <a:spcPts val="0"/>
              </a:spcAft>
              <a:buClr>
                <a:schemeClr val="dk1"/>
              </a:buClr>
              <a:buSzPts val="1300"/>
              <a:buChar char="○"/>
              <a:defRPr sz="1300">
                <a:solidFill>
                  <a:schemeClr val="dk1"/>
                </a:solidFill>
              </a:defRPr>
            </a:lvl2pPr>
            <a:lvl3pPr marL="1371600" lvl="2" indent="-311150" algn="l">
              <a:lnSpc>
                <a:spcPct val="87000"/>
              </a:lnSpc>
              <a:spcBef>
                <a:spcPts val="0"/>
              </a:spcBef>
              <a:spcAft>
                <a:spcPts val="0"/>
              </a:spcAft>
              <a:buClr>
                <a:schemeClr val="dk1"/>
              </a:buClr>
              <a:buSzPts val="1300"/>
              <a:buChar char="■"/>
              <a:defRPr sz="1300">
                <a:solidFill>
                  <a:schemeClr val="dk1"/>
                </a:solidFill>
              </a:defRPr>
            </a:lvl3pPr>
            <a:lvl4pPr marL="1828800" lvl="3" indent="-311150" algn="l">
              <a:lnSpc>
                <a:spcPct val="87000"/>
              </a:lnSpc>
              <a:spcBef>
                <a:spcPts val="0"/>
              </a:spcBef>
              <a:spcAft>
                <a:spcPts val="0"/>
              </a:spcAft>
              <a:buClr>
                <a:schemeClr val="dk1"/>
              </a:buClr>
              <a:buSzPts val="1300"/>
              <a:buChar char="●"/>
              <a:defRPr sz="1300">
                <a:solidFill>
                  <a:schemeClr val="dk1"/>
                </a:solidFill>
              </a:defRPr>
            </a:lvl4pPr>
            <a:lvl5pPr marL="2286000" lvl="4" indent="-311150" algn="l">
              <a:lnSpc>
                <a:spcPct val="87000"/>
              </a:lnSpc>
              <a:spcBef>
                <a:spcPts val="0"/>
              </a:spcBef>
              <a:spcAft>
                <a:spcPts val="0"/>
              </a:spcAft>
              <a:buClr>
                <a:schemeClr val="dk1"/>
              </a:buClr>
              <a:buSzPts val="1300"/>
              <a:buChar char="○"/>
              <a:defRPr sz="1300">
                <a:solidFill>
                  <a:schemeClr val="dk1"/>
                </a:solidFill>
              </a:defRPr>
            </a:lvl5pPr>
            <a:lvl6pPr marL="2743200" lvl="5" indent="-311150" algn="l">
              <a:lnSpc>
                <a:spcPct val="87000"/>
              </a:lnSpc>
              <a:spcBef>
                <a:spcPts val="0"/>
              </a:spcBef>
              <a:spcAft>
                <a:spcPts val="0"/>
              </a:spcAft>
              <a:buClr>
                <a:schemeClr val="dk1"/>
              </a:buClr>
              <a:buSzPts val="1300"/>
              <a:buChar char="■"/>
              <a:defRPr sz="1300">
                <a:solidFill>
                  <a:schemeClr val="dk1"/>
                </a:solidFill>
              </a:defRPr>
            </a:lvl6pPr>
            <a:lvl7pPr marL="3200400" lvl="6" indent="-311150" algn="l">
              <a:lnSpc>
                <a:spcPct val="87000"/>
              </a:lnSpc>
              <a:spcBef>
                <a:spcPts val="0"/>
              </a:spcBef>
              <a:spcAft>
                <a:spcPts val="0"/>
              </a:spcAft>
              <a:buClr>
                <a:schemeClr val="dk1"/>
              </a:buClr>
              <a:buSzPts val="1300"/>
              <a:buChar char="●"/>
              <a:defRPr sz="1300">
                <a:solidFill>
                  <a:schemeClr val="dk1"/>
                </a:solidFill>
              </a:defRPr>
            </a:lvl7pPr>
            <a:lvl8pPr marL="3657600" lvl="7" indent="-311150" algn="l">
              <a:lnSpc>
                <a:spcPct val="87000"/>
              </a:lnSpc>
              <a:spcBef>
                <a:spcPts val="0"/>
              </a:spcBef>
              <a:spcAft>
                <a:spcPts val="0"/>
              </a:spcAft>
              <a:buClr>
                <a:schemeClr val="dk1"/>
              </a:buClr>
              <a:buSzPts val="1300"/>
              <a:buChar char="○"/>
              <a:defRPr sz="1300">
                <a:solidFill>
                  <a:schemeClr val="dk1"/>
                </a:solidFill>
              </a:defRPr>
            </a:lvl8pPr>
            <a:lvl9pPr marL="4114800" lvl="8" indent="-311150" algn="l">
              <a:lnSpc>
                <a:spcPct val="87000"/>
              </a:lnSpc>
              <a:spcBef>
                <a:spcPts val="0"/>
              </a:spcBef>
              <a:spcAft>
                <a:spcPts val="0"/>
              </a:spcAft>
              <a:buClr>
                <a:schemeClr val="dk1"/>
              </a:buClr>
              <a:buSzPts val="1300"/>
              <a:buChar char="■"/>
              <a:defRPr sz="1300">
                <a:solidFill>
                  <a:schemeClr val="dk1"/>
                </a:solidFill>
              </a:defRPr>
            </a:lvl9pPr>
          </a:lstStyle>
          <a:p>
            <a:endParaRPr/>
          </a:p>
        </p:txBody>
      </p:sp>
      <p:cxnSp>
        <p:nvCxnSpPr>
          <p:cNvPr id="269" name="Google Shape;269;p43"/>
          <p:cNvCxnSpPr/>
          <p:nvPr/>
        </p:nvCxnSpPr>
        <p:spPr>
          <a:xfrm>
            <a:off x="4664566" y="1146950"/>
            <a:ext cx="4146300" cy="0"/>
          </a:xfrm>
          <a:prstGeom prst="straightConnector1">
            <a:avLst/>
          </a:prstGeom>
          <a:noFill/>
          <a:ln w="19050" cap="flat" cmpd="sng">
            <a:solidFill>
              <a:schemeClr val="accent5"/>
            </a:solidFill>
            <a:prstDash val="solid"/>
            <a:round/>
            <a:headEnd type="none" w="sm" len="sm"/>
            <a:tailEnd type="none" w="sm" len="sm"/>
          </a:ln>
        </p:spPr>
      </p:cxnSp>
      <p:sp>
        <p:nvSpPr>
          <p:cNvPr id="270" name="Google Shape;270;p43"/>
          <p:cNvSpPr txBox="1">
            <a:spLocks noGrp="1"/>
          </p:cNvSpPr>
          <p:nvPr>
            <p:ph type="subTitle" idx="8"/>
          </p:nvPr>
        </p:nvSpPr>
        <p:spPr>
          <a:xfrm>
            <a:off x="4887300" y="3091575"/>
            <a:ext cx="3650400" cy="131100"/>
          </a:xfrm>
          <a:prstGeom prst="rect">
            <a:avLst/>
          </a:prstGeom>
          <a:noFill/>
          <a:ln>
            <a:noFill/>
          </a:ln>
        </p:spPr>
        <p:txBody>
          <a:bodyPr spcFirstLastPara="1" wrap="square" lIns="0" tIns="0" rIns="0" bIns="0" anchor="t" anchorCtr="0">
            <a:noAutofit/>
          </a:bodyPr>
          <a:lstStyle>
            <a:lvl1pPr lvl="0" algn="l">
              <a:lnSpc>
                <a:spcPct val="115000"/>
              </a:lnSpc>
              <a:spcBef>
                <a:spcPts val="0"/>
              </a:spcBef>
              <a:spcAft>
                <a:spcPts val="0"/>
              </a:spcAft>
              <a:buClr>
                <a:schemeClr val="accent5"/>
              </a:buClr>
              <a:buSzPts val="900"/>
              <a:buFont typeface="DM Mono Medium"/>
              <a:buNone/>
              <a:defRPr sz="900">
                <a:solidFill>
                  <a:schemeClr val="accent5"/>
                </a:solidFill>
                <a:latin typeface="DM Mono Medium"/>
                <a:ea typeface="DM Mono Medium"/>
                <a:cs typeface="DM Mono Medium"/>
                <a:sym typeface="DM Mono Medium"/>
              </a:defRPr>
            </a:lvl1pPr>
            <a:lvl2pPr lvl="1" algn="l">
              <a:lnSpc>
                <a:spcPct val="115000"/>
              </a:lnSpc>
              <a:spcBef>
                <a:spcPts val="0"/>
              </a:spcBef>
              <a:spcAft>
                <a:spcPts val="0"/>
              </a:spcAft>
              <a:buClr>
                <a:schemeClr val="accent5"/>
              </a:buClr>
              <a:buSzPts val="1600"/>
              <a:buFont typeface="DM Mono Medium"/>
              <a:buNone/>
              <a:defRPr sz="1600">
                <a:solidFill>
                  <a:schemeClr val="accent5"/>
                </a:solidFill>
                <a:latin typeface="DM Mono Medium"/>
                <a:ea typeface="DM Mono Medium"/>
                <a:cs typeface="DM Mono Medium"/>
                <a:sym typeface="DM Mono Medium"/>
              </a:defRPr>
            </a:lvl2pPr>
            <a:lvl3pPr lvl="2" algn="l">
              <a:lnSpc>
                <a:spcPct val="115000"/>
              </a:lnSpc>
              <a:spcBef>
                <a:spcPts val="0"/>
              </a:spcBef>
              <a:spcAft>
                <a:spcPts val="0"/>
              </a:spcAft>
              <a:buClr>
                <a:schemeClr val="accent5"/>
              </a:buClr>
              <a:buSzPts val="1600"/>
              <a:buFont typeface="DM Mono Medium"/>
              <a:buNone/>
              <a:defRPr sz="1600">
                <a:solidFill>
                  <a:schemeClr val="accent5"/>
                </a:solidFill>
                <a:latin typeface="DM Mono Medium"/>
                <a:ea typeface="DM Mono Medium"/>
                <a:cs typeface="DM Mono Medium"/>
                <a:sym typeface="DM Mono Medium"/>
              </a:defRPr>
            </a:lvl3pPr>
            <a:lvl4pPr lvl="3" algn="l">
              <a:lnSpc>
                <a:spcPct val="115000"/>
              </a:lnSpc>
              <a:spcBef>
                <a:spcPts val="0"/>
              </a:spcBef>
              <a:spcAft>
                <a:spcPts val="0"/>
              </a:spcAft>
              <a:buClr>
                <a:schemeClr val="accent5"/>
              </a:buClr>
              <a:buSzPts val="1600"/>
              <a:buFont typeface="DM Mono Medium"/>
              <a:buNone/>
              <a:defRPr sz="1600">
                <a:solidFill>
                  <a:schemeClr val="accent5"/>
                </a:solidFill>
                <a:latin typeface="DM Mono Medium"/>
                <a:ea typeface="DM Mono Medium"/>
                <a:cs typeface="DM Mono Medium"/>
                <a:sym typeface="DM Mono Medium"/>
              </a:defRPr>
            </a:lvl4pPr>
            <a:lvl5pPr lvl="4" algn="l">
              <a:lnSpc>
                <a:spcPct val="115000"/>
              </a:lnSpc>
              <a:spcBef>
                <a:spcPts val="0"/>
              </a:spcBef>
              <a:spcAft>
                <a:spcPts val="0"/>
              </a:spcAft>
              <a:buClr>
                <a:schemeClr val="accent5"/>
              </a:buClr>
              <a:buSzPts val="1600"/>
              <a:buFont typeface="DM Mono Medium"/>
              <a:buNone/>
              <a:defRPr sz="1600">
                <a:solidFill>
                  <a:schemeClr val="accent5"/>
                </a:solidFill>
                <a:latin typeface="DM Mono Medium"/>
                <a:ea typeface="DM Mono Medium"/>
                <a:cs typeface="DM Mono Medium"/>
                <a:sym typeface="DM Mono Medium"/>
              </a:defRPr>
            </a:lvl5pPr>
            <a:lvl6pPr lvl="5" algn="l">
              <a:lnSpc>
                <a:spcPct val="115000"/>
              </a:lnSpc>
              <a:spcBef>
                <a:spcPts val="0"/>
              </a:spcBef>
              <a:spcAft>
                <a:spcPts val="0"/>
              </a:spcAft>
              <a:buClr>
                <a:schemeClr val="accent5"/>
              </a:buClr>
              <a:buSzPts val="1600"/>
              <a:buFont typeface="DM Mono Medium"/>
              <a:buNone/>
              <a:defRPr sz="1600">
                <a:solidFill>
                  <a:schemeClr val="accent5"/>
                </a:solidFill>
                <a:latin typeface="DM Mono Medium"/>
                <a:ea typeface="DM Mono Medium"/>
                <a:cs typeface="DM Mono Medium"/>
                <a:sym typeface="DM Mono Medium"/>
              </a:defRPr>
            </a:lvl6pPr>
            <a:lvl7pPr lvl="6" algn="l">
              <a:lnSpc>
                <a:spcPct val="115000"/>
              </a:lnSpc>
              <a:spcBef>
                <a:spcPts val="0"/>
              </a:spcBef>
              <a:spcAft>
                <a:spcPts val="0"/>
              </a:spcAft>
              <a:buClr>
                <a:schemeClr val="accent5"/>
              </a:buClr>
              <a:buSzPts val="1600"/>
              <a:buFont typeface="DM Mono Medium"/>
              <a:buNone/>
              <a:defRPr sz="1600">
                <a:solidFill>
                  <a:schemeClr val="accent5"/>
                </a:solidFill>
                <a:latin typeface="DM Mono Medium"/>
                <a:ea typeface="DM Mono Medium"/>
                <a:cs typeface="DM Mono Medium"/>
                <a:sym typeface="DM Mono Medium"/>
              </a:defRPr>
            </a:lvl7pPr>
            <a:lvl8pPr lvl="7" algn="l">
              <a:lnSpc>
                <a:spcPct val="115000"/>
              </a:lnSpc>
              <a:spcBef>
                <a:spcPts val="0"/>
              </a:spcBef>
              <a:spcAft>
                <a:spcPts val="0"/>
              </a:spcAft>
              <a:buClr>
                <a:schemeClr val="accent5"/>
              </a:buClr>
              <a:buSzPts val="1600"/>
              <a:buFont typeface="DM Mono Medium"/>
              <a:buNone/>
              <a:defRPr sz="1600">
                <a:solidFill>
                  <a:schemeClr val="accent5"/>
                </a:solidFill>
                <a:latin typeface="DM Mono Medium"/>
                <a:ea typeface="DM Mono Medium"/>
                <a:cs typeface="DM Mono Medium"/>
                <a:sym typeface="DM Mono Medium"/>
              </a:defRPr>
            </a:lvl8pPr>
            <a:lvl9pPr lvl="8" algn="l">
              <a:lnSpc>
                <a:spcPct val="115000"/>
              </a:lnSpc>
              <a:spcBef>
                <a:spcPts val="0"/>
              </a:spcBef>
              <a:spcAft>
                <a:spcPts val="0"/>
              </a:spcAft>
              <a:buClr>
                <a:schemeClr val="accent5"/>
              </a:buClr>
              <a:buSzPts val="1600"/>
              <a:buFont typeface="DM Mono Medium"/>
              <a:buNone/>
              <a:defRPr sz="1600">
                <a:solidFill>
                  <a:schemeClr val="accent5"/>
                </a:solidFill>
                <a:latin typeface="DM Mono Medium"/>
                <a:ea typeface="DM Mono Medium"/>
                <a:cs typeface="DM Mono Medium"/>
                <a:sym typeface="DM Mono Medium"/>
              </a:defRPr>
            </a:lvl9pPr>
          </a:lstStyle>
          <a:p>
            <a:endParaRPr/>
          </a:p>
        </p:txBody>
      </p:sp>
      <p:sp>
        <p:nvSpPr>
          <p:cNvPr id="271" name="Google Shape;271;p43"/>
          <p:cNvSpPr txBox="1">
            <a:spLocks noGrp="1"/>
          </p:cNvSpPr>
          <p:nvPr>
            <p:ph type="body" idx="9"/>
          </p:nvPr>
        </p:nvSpPr>
        <p:spPr>
          <a:xfrm>
            <a:off x="4887300" y="3949300"/>
            <a:ext cx="3618900" cy="771900"/>
          </a:xfrm>
          <a:prstGeom prst="rect">
            <a:avLst/>
          </a:prstGeom>
          <a:noFill/>
          <a:ln>
            <a:noFill/>
          </a:ln>
        </p:spPr>
        <p:txBody>
          <a:bodyPr spcFirstLastPara="1" wrap="square" lIns="0" tIns="0" rIns="0" bIns="0" anchor="t" anchorCtr="0">
            <a:noAutofit/>
          </a:bodyPr>
          <a:lstStyle>
            <a:lvl1pPr marL="457200" lvl="0" indent="-292100" algn="l">
              <a:lnSpc>
                <a:spcPct val="113000"/>
              </a:lnSpc>
              <a:spcBef>
                <a:spcPts val="0"/>
              </a:spcBef>
              <a:spcAft>
                <a:spcPts val="0"/>
              </a:spcAft>
              <a:buSzPts val="1000"/>
              <a:buChar char="●"/>
              <a:defRPr sz="1000"/>
            </a:lvl1pPr>
            <a:lvl2pPr marL="914400" lvl="1" indent="-292100" algn="l">
              <a:lnSpc>
                <a:spcPct val="113000"/>
              </a:lnSpc>
              <a:spcBef>
                <a:spcPts val="0"/>
              </a:spcBef>
              <a:spcAft>
                <a:spcPts val="0"/>
              </a:spcAft>
              <a:buSzPts val="1000"/>
              <a:buChar char="○"/>
              <a:defRPr sz="1000"/>
            </a:lvl2pPr>
            <a:lvl3pPr marL="1371600" lvl="2" indent="-292100" algn="l">
              <a:lnSpc>
                <a:spcPct val="113000"/>
              </a:lnSpc>
              <a:spcBef>
                <a:spcPts val="0"/>
              </a:spcBef>
              <a:spcAft>
                <a:spcPts val="0"/>
              </a:spcAft>
              <a:buSzPts val="1000"/>
              <a:buChar char="■"/>
              <a:defRPr sz="1000"/>
            </a:lvl3pPr>
            <a:lvl4pPr marL="1828800" lvl="3" indent="-292100" algn="l">
              <a:lnSpc>
                <a:spcPct val="113000"/>
              </a:lnSpc>
              <a:spcBef>
                <a:spcPts val="0"/>
              </a:spcBef>
              <a:spcAft>
                <a:spcPts val="0"/>
              </a:spcAft>
              <a:buSzPts val="1000"/>
              <a:buChar char="●"/>
              <a:defRPr sz="1000"/>
            </a:lvl4pPr>
            <a:lvl5pPr marL="2286000" lvl="4" indent="-292100" algn="l">
              <a:lnSpc>
                <a:spcPct val="113000"/>
              </a:lnSpc>
              <a:spcBef>
                <a:spcPts val="0"/>
              </a:spcBef>
              <a:spcAft>
                <a:spcPts val="0"/>
              </a:spcAft>
              <a:buSzPts val="1000"/>
              <a:buChar char="○"/>
              <a:defRPr sz="1000"/>
            </a:lvl5pPr>
            <a:lvl6pPr marL="2743200" lvl="5" indent="-292100" algn="l">
              <a:lnSpc>
                <a:spcPct val="113000"/>
              </a:lnSpc>
              <a:spcBef>
                <a:spcPts val="0"/>
              </a:spcBef>
              <a:spcAft>
                <a:spcPts val="0"/>
              </a:spcAft>
              <a:buSzPts val="1000"/>
              <a:buChar char="■"/>
              <a:defRPr sz="1000"/>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272" name="Google Shape;272;p43"/>
          <p:cNvSpPr txBox="1">
            <a:spLocks noGrp="1"/>
          </p:cNvSpPr>
          <p:nvPr>
            <p:ph type="sldNum" idx="12"/>
          </p:nvPr>
        </p:nvSpPr>
        <p:spPr>
          <a:xfrm>
            <a:off x="8476950" y="4868250"/>
            <a:ext cx="329100" cy="149100"/>
          </a:xfrm>
          <a:prstGeom prst="rect">
            <a:avLst/>
          </a:prstGeom>
          <a:noFill/>
          <a:ln>
            <a:noFill/>
          </a:ln>
        </p:spPr>
        <p:txBody>
          <a:bodyPr spcFirstLastPara="1" wrap="square" lIns="0" tIns="0" rIns="0" bIns="0"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Leadership">
  <p:cSld name="TITLE_AND_BODY_2_1_1">
    <p:bg>
      <p:bgPr>
        <a:solidFill>
          <a:schemeClr val="accent3"/>
        </a:solidFill>
        <a:effectLst/>
      </p:bgPr>
    </p:bg>
    <p:spTree>
      <p:nvGrpSpPr>
        <p:cNvPr id="1" name="Shape 273"/>
        <p:cNvGrpSpPr/>
        <p:nvPr/>
      </p:nvGrpSpPr>
      <p:grpSpPr>
        <a:xfrm>
          <a:off x="0" y="0"/>
          <a:ext cx="0" cy="0"/>
          <a:chOff x="0" y="0"/>
          <a:chExt cx="0" cy="0"/>
        </a:xfrm>
      </p:grpSpPr>
      <p:pic>
        <p:nvPicPr>
          <p:cNvPr id="274" name="Google Shape;274;p44"/>
          <p:cNvPicPr preferRelativeResize="0"/>
          <p:nvPr/>
        </p:nvPicPr>
        <p:blipFill rotWithShape="1">
          <a:blip r:embed="rId2">
            <a:alphaModFix/>
          </a:blip>
          <a:srcRect/>
          <a:stretch/>
        </p:blipFill>
        <p:spPr>
          <a:xfrm>
            <a:off x="1269225" y="3084425"/>
            <a:ext cx="560825" cy="560825"/>
          </a:xfrm>
          <a:prstGeom prst="rect">
            <a:avLst/>
          </a:prstGeom>
          <a:noFill/>
          <a:ln>
            <a:noFill/>
          </a:ln>
        </p:spPr>
      </p:pic>
      <p:pic>
        <p:nvPicPr>
          <p:cNvPr id="275" name="Google Shape;275;p44"/>
          <p:cNvPicPr preferRelativeResize="0"/>
          <p:nvPr/>
        </p:nvPicPr>
        <p:blipFill rotWithShape="1">
          <a:blip r:embed="rId3">
            <a:alphaModFix/>
          </a:blip>
          <a:srcRect/>
          <a:stretch/>
        </p:blipFill>
        <p:spPr>
          <a:xfrm>
            <a:off x="0" y="3598585"/>
            <a:ext cx="1269225" cy="1544915"/>
          </a:xfrm>
          <a:prstGeom prst="rect">
            <a:avLst/>
          </a:prstGeom>
          <a:noFill/>
          <a:ln>
            <a:noFill/>
          </a:ln>
        </p:spPr>
      </p:pic>
      <p:pic>
        <p:nvPicPr>
          <p:cNvPr id="276" name="Google Shape;276;p44"/>
          <p:cNvPicPr preferRelativeResize="0"/>
          <p:nvPr/>
        </p:nvPicPr>
        <p:blipFill rotWithShape="1">
          <a:blip r:embed="rId4">
            <a:alphaModFix/>
          </a:blip>
          <a:srcRect/>
          <a:stretch/>
        </p:blipFill>
        <p:spPr>
          <a:xfrm>
            <a:off x="-10650" y="2009775"/>
            <a:ext cx="9161198" cy="3146076"/>
          </a:xfrm>
          <a:prstGeom prst="rect">
            <a:avLst/>
          </a:prstGeom>
          <a:noFill/>
          <a:ln>
            <a:noFill/>
          </a:ln>
        </p:spPr>
      </p:pic>
      <p:sp>
        <p:nvSpPr>
          <p:cNvPr id="277" name="Google Shape;277;p44"/>
          <p:cNvSpPr/>
          <p:nvPr/>
        </p:nvSpPr>
        <p:spPr>
          <a:xfrm>
            <a:off x="6181575" y="3498775"/>
            <a:ext cx="2624400" cy="1121400"/>
          </a:xfrm>
          <a:prstGeom prst="rect">
            <a:avLst/>
          </a:prstGeom>
          <a:solidFill>
            <a:srgbClr val="FFFFFF"/>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8" name="Google Shape;278;p44"/>
          <p:cNvSpPr txBox="1">
            <a:spLocks noGrp="1"/>
          </p:cNvSpPr>
          <p:nvPr>
            <p:ph type="body" idx="1"/>
          </p:nvPr>
        </p:nvSpPr>
        <p:spPr>
          <a:xfrm>
            <a:off x="6410425" y="4051325"/>
            <a:ext cx="1891200" cy="187500"/>
          </a:xfrm>
          <a:prstGeom prst="rect">
            <a:avLst/>
          </a:prstGeom>
          <a:noFill/>
          <a:ln>
            <a:noFill/>
          </a:ln>
        </p:spPr>
        <p:txBody>
          <a:bodyPr spcFirstLastPara="1" wrap="square" lIns="0" tIns="0" rIns="0" bIns="0" anchor="t" anchorCtr="0">
            <a:noAutofit/>
          </a:bodyPr>
          <a:lstStyle>
            <a:lvl1pPr marL="457200" lvl="0" indent="-311150" algn="l">
              <a:lnSpc>
                <a:spcPct val="87000"/>
              </a:lnSpc>
              <a:spcBef>
                <a:spcPts val="0"/>
              </a:spcBef>
              <a:spcAft>
                <a:spcPts val="0"/>
              </a:spcAft>
              <a:buClr>
                <a:schemeClr val="dk1"/>
              </a:buClr>
              <a:buSzPts val="1300"/>
              <a:buChar char="●"/>
              <a:defRPr sz="1300">
                <a:solidFill>
                  <a:schemeClr val="dk1"/>
                </a:solidFill>
              </a:defRPr>
            </a:lvl1pPr>
            <a:lvl2pPr marL="914400" lvl="1" indent="-311150" algn="l">
              <a:lnSpc>
                <a:spcPct val="87000"/>
              </a:lnSpc>
              <a:spcBef>
                <a:spcPts val="0"/>
              </a:spcBef>
              <a:spcAft>
                <a:spcPts val="0"/>
              </a:spcAft>
              <a:buClr>
                <a:schemeClr val="dk1"/>
              </a:buClr>
              <a:buSzPts val="1300"/>
              <a:buChar char="○"/>
              <a:defRPr sz="1300">
                <a:solidFill>
                  <a:schemeClr val="dk1"/>
                </a:solidFill>
              </a:defRPr>
            </a:lvl2pPr>
            <a:lvl3pPr marL="1371600" lvl="2" indent="-311150" algn="l">
              <a:lnSpc>
                <a:spcPct val="87000"/>
              </a:lnSpc>
              <a:spcBef>
                <a:spcPts val="0"/>
              </a:spcBef>
              <a:spcAft>
                <a:spcPts val="0"/>
              </a:spcAft>
              <a:buClr>
                <a:schemeClr val="dk1"/>
              </a:buClr>
              <a:buSzPts val="1300"/>
              <a:buChar char="■"/>
              <a:defRPr sz="1300">
                <a:solidFill>
                  <a:schemeClr val="dk1"/>
                </a:solidFill>
              </a:defRPr>
            </a:lvl3pPr>
            <a:lvl4pPr marL="1828800" lvl="3" indent="-311150" algn="l">
              <a:lnSpc>
                <a:spcPct val="87000"/>
              </a:lnSpc>
              <a:spcBef>
                <a:spcPts val="0"/>
              </a:spcBef>
              <a:spcAft>
                <a:spcPts val="0"/>
              </a:spcAft>
              <a:buClr>
                <a:schemeClr val="dk1"/>
              </a:buClr>
              <a:buSzPts val="1300"/>
              <a:buChar char="●"/>
              <a:defRPr sz="1300">
                <a:solidFill>
                  <a:schemeClr val="dk1"/>
                </a:solidFill>
              </a:defRPr>
            </a:lvl4pPr>
            <a:lvl5pPr marL="2286000" lvl="4" indent="-311150" algn="l">
              <a:lnSpc>
                <a:spcPct val="87000"/>
              </a:lnSpc>
              <a:spcBef>
                <a:spcPts val="0"/>
              </a:spcBef>
              <a:spcAft>
                <a:spcPts val="0"/>
              </a:spcAft>
              <a:buClr>
                <a:schemeClr val="dk1"/>
              </a:buClr>
              <a:buSzPts val="1300"/>
              <a:buChar char="○"/>
              <a:defRPr sz="1300">
                <a:solidFill>
                  <a:schemeClr val="dk1"/>
                </a:solidFill>
              </a:defRPr>
            </a:lvl5pPr>
            <a:lvl6pPr marL="2743200" lvl="5" indent="-311150" algn="l">
              <a:lnSpc>
                <a:spcPct val="87000"/>
              </a:lnSpc>
              <a:spcBef>
                <a:spcPts val="0"/>
              </a:spcBef>
              <a:spcAft>
                <a:spcPts val="0"/>
              </a:spcAft>
              <a:buClr>
                <a:schemeClr val="dk1"/>
              </a:buClr>
              <a:buSzPts val="1300"/>
              <a:buChar char="■"/>
              <a:defRPr sz="1300">
                <a:solidFill>
                  <a:schemeClr val="dk1"/>
                </a:solidFill>
              </a:defRPr>
            </a:lvl6pPr>
            <a:lvl7pPr marL="3200400" lvl="6" indent="-311150" algn="l">
              <a:lnSpc>
                <a:spcPct val="87000"/>
              </a:lnSpc>
              <a:spcBef>
                <a:spcPts val="0"/>
              </a:spcBef>
              <a:spcAft>
                <a:spcPts val="0"/>
              </a:spcAft>
              <a:buClr>
                <a:schemeClr val="dk1"/>
              </a:buClr>
              <a:buSzPts val="1300"/>
              <a:buChar char="●"/>
              <a:defRPr sz="1300">
                <a:solidFill>
                  <a:schemeClr val="dk1"/>
                </a:solidFill>
              </a:defRPr>
            </a:lvl7pPr>
            <a:lvl8pPr marL="3657600" lvl="7" indent="-311150" algn="l">
              <a:lnSpc>
                <a:spcPct val="87000"/>
              </a:lnSpc>
              <a:spcBef>
                <a:spcPts val="0"/>
              </a:spcBef>
              <a:spcAft>
                <a:spcPts val="0"/>
              </a:spcAft>
              <a:buClr>
                <a:schemeClr val="dk1"/>
              </a:buClr>
              <a:buSzPts val="1300"/>
              <a:buChar char="○"/>
              <a:defRPr sz="1300">
                <a:solidFill>
                  <a:schemeClr val="dk1"/>
                </a:solidFill>
              </a:defRPr>
            </a:lvl8pPr>
            <a:lvl9pPr marL="4114800" lvl="8" indent="-311150" algn="l">
              <a:lnSpc>
                <a:spcPct val="87000"/>
              </a:lnSpc>
              <a:spcBef>
                <a:spcPts val="0"/>
              </a:spcBef>
              <a:spcAft>
                <a:spcPts val="0"/>
              </a:spcAft>
              <a:buClr>
                <a:schemeClr val="dk1"/>
              </a:buClr>
              <a:buSzPts val="1300"/>
              <a:buChar char="■"/>
              <a:defRPr sz="1300">
                <a:solidFill>
                  <a:schemeClr val="dk1"/>
                </a:solidFill>
              </a:defRPr>
            </a:lvl9pPr>
          </a:lstStyle>
          <a:p>
            <a:endParaRPr/>
          </a:p>
        </p:txBody>
      </p:sp>
      <p:sp>
        <p:nvSpPr>
          <p:cNvPr id="279" name="Google Shape;279;p44"/>
          <p:cNvSpPr>
            <a:spLocks noGrp="1"/>
          </p:cNvSpPr>
          <p:nvPr>
            <p:ph type="pic" idx="2"/>
          </p:nvPr>
        </p:nvSpPr>
        <p:spPr>
          <a:xfrm>
            <a:off x="6181575" y="333775"/>
            <a:ext cx="2624400" cy="3165000"/>
          </a:xfrm>
          <a:prstGeom prst="rect">
            <a:avLst/>
          </a:prstGeom>
          <a:noFill/>
          <a:ln>
            <a:noFill/>
          </a:ln>
        </p:spPr>
      </p:sp>
      <p:sp>
        <p:nvSpPr>
          <p:cNvPr id="280" name="Google Shape;280;p44"/>
          <p:cNvSpPr txBox="1">
            <a:spLocks noGrp="1"/>
          </p:cNvSpPr>
          <p:nvPr>
            <p:ph type="body" idx="3"/>
          </p:nvPr>
        </p:nvSpPr>
        <p:spPr>
          <a:xfrm>
            <a:off x="6410425" y="4299000"/>
            <a:ext cx="1851300" cy="203400"/>
          </a:xfrm>
          <a:prstGeom prst="rect">
            <a:avLst/>
          </a:prstGeom>
          <a:noFill/>
          <a:ln>
            <a:noFill/>
          </a:ln>
        </p:spPr>
        <p:txBody>
          <a:bodyPr spcFirstLastPara="1" wrap="square" lIns="0" tIns="0" rIns="0" bIns="0" anchor="t" anchorCtr="0">
            <a:noAutofit/>
          </a:bodyPr>
          <a:lstStyle>
            <a:lvl1pPr marL="457200" lvl="0" indent="-273050" algn="l">
              <a:lnSpc>
                <a:spcPct val="113000"/>
              </a:lnSpc>
              <a:spcBef>
                <a:spcPts val="0"/>
              </a:spcBef>
              <a:spcAft>
                <a:spcPts val="0"/>
              </a:spcAft>
              <a:buSzPts val="700"/>
              <a:buFont typeface="DM Mono Medium"/>
              <a:buChar char="●"/>
              <a:defRPr sz="700">
                <a:latin typeface="DM Mono Medium"/>
                <a:ea typeface="DM Mono Medium"/>
                <a:cs typeface="DM Mono Medium"/>
                <a:sym typeface="DM Mono Medium"/>
              </a:defRPr>
            </a:lvl1pPr>
            <a:lvl2pPr marL="914400" lvl="1" indent="-266700" algn="l">
              <a:lnSpc>
                <a:spcPct val="113000"/>
              </a:lnSpc>
              <a:spcBef>
                <a:spcPts val="0"/>
              </a:spcBef>
              <a:spcAft>
                <a:spcPts val="0"/>
              </a:spcAft>
              <a:buSzPts val="600"/>
              <a:buFont typeface="DM Mono Medium"/>
              <a:buChar char="○"/>
              <a:defRPr sz="600">
                <a:latin typeface="DM Mono Medium"/>
                <a:ea typeface="DM Mono Medium"/>
                <a:cs typeface="DM Mono Medium"/>
                <a:sym typeface="DM Mono Medium"/>
              </a:defRPr>
            </a:lvl2pPr>
            <a:lvl3pPr marL="1371600" lvl="2" indent="-266700" algn="l">
              <a:lnSpc>
                <a:spcPct val="113000"/>
              </a:lnSpc>
              <a:spcBef>
                <a:spcPts val="0"/>
              </a:spcBef>
              <a:spcAft>
                <a:spcPts val="0"/>
              </a:spcAft>
              <a:buSzPts val="600"/>
              <a:buFont typeface="DM Mono Medium"/>
              <a:buChar char="■"/>
              <a:defRPr sz="600">
                <a:latin typeface="DM Mono Medium"/>
                <a:ea typeface="DM Mono Medium"/>
                <a:cs typeface="DM Mono Medium"/>
                <a:sym typeface="DM Mono Medium"/>
              </a:defRPr>
            </a:lvl3pPr>
            <a:lvl4pPr marL="1828800" lvl="3" indent="-266700" algn="l">
              <a:lnSpc>
                <a:spcPct val="113000"/>
              </a:lnSpc>
              <a:spcBef>
                <a:spcPts val="0"/>
              </a:spcBef>
              <a:spcAft>
                <a:spcPts val="0"/>
              </a:spcAft>
              <a:buSzPts val="600"/>
              <a:buFont typeface="DM Mono Medium"/>
              <a:buChar char="●"/>
              <a:defRPr sz="600">
                <a:latin typeface="DM Mono Medium"/>
                <a:ea typeface="DM Mono Medium"/>
                <a:cs typeface="DM Mono Medium"/>
                <a:sym typeface="DM Mono Medium"/>
              </a:defRPr>
            </a:lvl4pPr>
            <a:lvl5pPr marL="2286000" lvl="4" indent="-266700" algn="l">
              <a:lnSpc>
                <a:spcPct val="113000"/>
              </a:lnSpc>
              <a:spcBef>
                <a:spcPts val="0"/>
              </a:spcBef>
              <a:spcAft>
                <a:spcPts val="0"/>
              </a:spcAft>
              <a:buSzPts val="600"/>
              <a:buFont typeface="DM Mono Medium"/>
              <a:buChar char="○"/>
              <a:defRPr sz="600">
                <a:latin typeface="DM Mono Medium"/>
                <a:ea typeface="DM Mono Medium"/>
                <a:cs typeface="DM Mono Medium"/>
                <a:sym typeface="DM Mono Medium"/>
              </a:defRPr>
            </a:lvl5pPr>
            <a:lvl6pPr marL="2743200" lvl="5" indent="-292100" algn="l">
              <a:lnSpc>
                <a:spcPct val="113000"/>
              </a:lnSpc>
              <a:spcBef>
                <a:spcPts val="0"/>
              </a:spcBef>
              <a:spcAft>
                <a:spcPts val="0"/>
              </a:spcAft>
              <a:buSzPts val="1000"/>
              <a:buFont typeface="DM Mono Medium"/>
              <a:buChar char="■"/>
              <a:defRPr sz="1000">
                <a:latin typeface="DM Mono Medium"/>
                <a:ea typeface="DM Mono Medium"/>
                <a:cs typeface="DM Mono Medium"/>
                <a:sym typeface="DM Mono Medium"/>
              </a:defRPr>
            </a:lvl6pPr>
            <a:lvl7pPr marL="3200400" lvl="6" indent="-317500" algn="l">
              <a:lnSpc>
                <a:spcPct val="115000"/>
              </a:lnSpc>
              <a:spcBef>
                <a:spcPts val="0"/>
              </a:spcBef>
              <a:spcAft>
                <a:spcPts val="0"/>
              </a:spcAft>
              <a:buSzPts val="1400"/>
              <a:buFont typeface="DM Mono Medium"/>
              <a:buChar char="●"/>
              <a:defRPr>
                <a:latin typeface="DM Mono Medium"/>
                <a:ea typeface="DM Mono Medium"/>
                <a:cs typeface="DM Mono Medium"/>
                <a:sym typeface="DM Mono Medium"/>
              </a:defRPr>
            </a:lvl7pPr>
            <a:lvl8pPr marL="3657600" lvl="7" indent="-317500" algn="l">
              <a:lnSpc>
                <a:spcPct val="115000"/>
              </a:lnSpc>
              <a:spcBef>
                <a:spcPts val="0"/>
              </a:spcBef>
              <a:spcAft>
                <a:spcPts val="0"/>
              </a:spcAft>
              <a:buSzPts val="1400"/>
              <a:buFont typeface="DM Mono Medium"/>
              <a:buChar char="○"/>
              <a:defRPr>
                <a:latin typeface="DM Mono Medium"/>
                <a:ea typeface="DM Mono Medium"/>
                <a:cs typeface="DM Mono Medium"/>
                <a:sym typeface="DM Mono Medium"/>
              </a:defRPr>
            </a:lvl8pPr>
            <a:lvl9pPr marL="4114800" lvl="8" indent="-317500" algn="l">
              <a:lnSpc>
                <a:spcPct val="115000"/>
              </a:lnSpc>
              <a:spcBef>
                <a:spcPts val="0"/>
              </a:spcBef>
              <a:spcAft>
                <a:spcPts val="0"/>
              </a:spcAft>
              <a:buSzPts val="1400"/>
              <a:buFont typeface="DM Mono Medium"/>
              <a:buChar char="■"/>
              <a:defRPr>
                <a:latin typeface="DM Mono Medium"/>
                <a:ea typeface="DM Mono Medium"/>
                <a:cs typeface="DM Mono Medium"/>
                <a:sym typeface="DM Mono Medium"/>
              </a:defRPr>
            </a:lvl9pPr>
          </a:lstStyle>
          <a:p>
            <a:endParaRPr/>
          </a:p>
        </p:txBody>
      </p:sp>
      <p:sp>
        <p:nvSpPr>
          <p:cNvPr id="281" name="Google Shape;281;p44"/>
          <p:cNvSpPr txBox="1">
            <a:spLocks noGrp="1"/>
          </p:cNvSpPr>
          <p:nvPr>
            <p:ph type="title"/>
          </p:nvPr>
        </p:nvSpPr>
        <p:spPr>
          <a:xfrm>
            <a:off x="337275" y="235050"/>
            <a:ext cx="2426700" cy="4284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SzPts val="3000"/>
              <a:buNone/>
              <a:defRPr sz="3000"/>
            </a:lvl1pPr>
            <a:lvl2pPr lvl="1" algn="l">
              <a:lnSpc>
                <a:spcPct val="100000"/>
              </a:lnSpc>
              <a:spcBef>
                <a:spcPts val="0"/>
              </a:spcBef>
              <a:spcAft>
                <a:spcPts val="0"/>
              </a:spcAft>
              <a:buSzPts val="3000"/>
              <a:buNone/>
              <a:defRPr sz="3000"/>
            </a:lvl2pPr>
            <a:lvl3pPr lvl="2" algn="l">
              <a:lnSpc>
                <a:spcPct val="100000"/>
              </a:lnSpc>
              <a:spcBef>
                <a:spcPts val="0"/>
              </a:spcBef>
              <a:spcAft>
                <a:spcPts val="0"/>
              </a:spcAft>
              <a:buSzPts val="3000"/>
              <a:buNone/>
              <a:defRPr sz="3000"/>
            </a:lvl3pPr>
            <a:lvl4pPr lvl="3" algn="l">
              <a:lnSpc>
                <a:spcPct val="100000"/>
              </a:lnSpc>
              <a:spcBef>
                <a:spcPts val="0"/>
              </a:spcBef>
              <a:spcAft>
                <a:spcPts val="0"/>
              </a:spcAft>
              <a:buSzPts val="3000"/>
              <a:buNone/>
              <a:defRPr sz="3000"/>
            </a:lvl4pPr>
            <a:lvl5pPr lvl="4" algn="l">
              <a:lnSpc>
                <a:spcPct val="100000"/>
              </a:lnSpc>
              <a:spcBef>
                <a:spcPts val="0"/>
              </a:spcBef>
              <a:spcAft>
                <a:spcPts val="0"/>
              </a:spcAft>
              <a:buSzPts val="3000"/>
              <a:buNone/>
              <a:defRPr sz="3000"/>
            </a:lvl5pPr>
            <a:lvl6pPr lvl="5" algn="l">
              <a:lnSpc>
                <a:spcPct val="100000"/>
              </a:lnSpc>
              <a:spcBef>
                <a:spcPts val="0"/>
              </a:spcBef>
              <a:spcAft>
                <a:spcPts val="0"/>
              </a:spcAft>
              <a:buSzPts val="3000"/>
              <a:buNone/>
              <a:defRPr sz="3000"/>
            </a:lvl6pPr>
            <a:lvl7pPr lvl="6" algn="l">
              <a:lnSpc>
                <a:spcPct val="100000"/>
              </a:lnSpc>
              <a:spcBef>
                <a:spcPts val="0"/>
              </a:spcBef>
              <a:spcAft>
                <a:spcPts val="0"/>
              </a:spcAft>
              <a:buSzPts val="3000"/>
              <a:buNone/>
              <a:defRPr sz="3000"/>
            </a:lvl7pPr>
            <a:lvl8pPr lvl="7" algn="l">
              <a:lnSpc>
                <a:spcPct val="100000"/>
              </a:lnSpc>
              <a:spcBef>
                <a:spcPts val="0"/>
              </a:spcBef>
              <a:spcAft>
                <a:spcPts val="0"/>
              </a:spcAft>
              <a:buSzPts val="3000"/>
              <a:buNone/>
              <a:defRPr sz="3000"/>
            </a:lvl8pPr>
            <a:lvl9pPr lvl="8" algn="l">
              <a:lnSpc>
                <a:spcPct val="100000"/>
              </a:lnSpc>
              <a:spcBef>
                <a:spcPts val="0"/>
              </a:spcBef>
              <a:spcAft>
                <a:spcPts val="0"/>
              </a:spcAft>
              <a:buSzPts val="3000"/>
              <a:buNone/>
              <a:defRPr sz="3000"/>
            </a:lvl9pPr>
          </a:lstStyle>
          <a:p>
            <a:endParaRPr/>
          </a:p>
        </p:txBody>
      </p:sp>
      <p:sp>
        <p:nvSpPr>
          <p:cNvPr id="282" name="Google Shape;282;p44"/>
          <p:cNvSpPr/>
          <p:nvPr/>
        </p:nvSpPr>
        <p:spPr>
          <a:xfrm>
            <a:off x="3359350" y="3498775"/>
            <a:ext cx="2624400" cy="1121400"/>
          </a:xfrm>
          <a:prstGeom prst="rect">
            <a:avLst/>
          </a:prstGeom>
          <a:solidFill>
            <a:srgbClr val="FFFFFF"/>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3" name="Google Shape;283;p44"/>
          <p:cNvSpPr txBox="1">
            <a:spLocks noGrp="1"/>
          </p:cNvSpPr>
          <p:nvPr>
            <p:ph type="body" idx="4"/>
          </p:nvPr>
        </p:nvSpPr>
        <p:spPr>
          <a:xfrm>
            <a:off x="3588200" y="4051325"/>
            <a:ext cx="1891200" cy="187500"/>
          </a:xfrm>
          <a:prstGeom prst="rect">
            <a:avLst/>
          </a:prstGeom>
          <a:noFill/>
          <a:ln>
            <a:noFill/>
          </a:ln>
        </p:spPr>
        <p:txBody>
          <a:bodyPr spcFirstLastPara="1" wrap="square" lIns="0" tIns="0" rIns="0" bIns="0" anchor="t" anchorCtr="0">
            <a:noAutofit/>
          </a:bodyPr>
          <a:lstStyle>
            <a:lvl1pPr marL="457200" lvl="0" indent="-311150" algn="l">
              <a:lnSpc>
                <a:spcPct val="87000"/>
              </a:lnSpc>
              <a:spcBef>
                <a:spcPts val="0"/>
              </a:spcBef>
              <a:spcAft>
                <a:spcPts val="0"/>
              </a:spcAft>
              <a:buClr>
                <a:schemeClr val="dk1"/>
              </a:buClr>
              <a:buSzPts val="1300"/>
              <a:buChar char="●"/>
              <a:defRPr sz="1300">
                <a:solidFill>
                  <a:schemeClr val="dk1"/>
                </a:solidFill>
              </a:defRPr>
            </a:lvl1pPr>
            <a:lvl2pPr marL="914400" lvl="1" indent="-311150" algn="l">
              <a:lnSpc>
                <a:spcPct val="87000"/>
              </a:lnSpc>
              <a:spcBef>
                <a:spcPts val="0"/>
              </a:spcBef>
              <a:spcAft>
                <a:spcPts val="0"/>
              </a:spcAft>
              <a:buClr>
                <a:schemeClr val="dk1"/>
              </a:buClr>
              <a:buSzPts val="1300"/>
              <a:buChar char="○"/>
              <a:defRPr sz="1300">
                <a:solidFill>
                  <a:schemeClr val="dk1"/>
                </a:solidFill>
              </a:defRPr>
            </a:lvl2pPr>
            <a:lvl3pPr marL="1371600" lvl="2" indent="-311150" algn="l">
              <a:lnSpc>
                <a:spcPct val="87000"/>
              </a:lnSpc>
              <a:spcBef>
                <a:spcPts val="0"/>
              </a:spcBef>
              <a:spcAft>
                <a:spcPts val="0"/>
              </a:spcAft>
              <a:buClr>
                <a:schemeClr val="dk1"/>
              </a:buClr>
              <a:buSzPts val="1300"/>
              <a:buChar char="■"/>
              <a:defRPr sz="1300">
                <a:solidFill>
                  <a:schemeClr val="dk1"/>
                </a:solidFill>
              </a:defRPr>
            </a:lvl3pPr>
            <a:lvl4pPr marL="1828800" lvl="3" indent="-311150" algn="l">
              <a:lnSpc>
                <a:spcPct val="87000"/>
              </a:lnSpc>
              <a:spcBef>
                <a:spcPts val="0"/>
              </a:spcBef>
              <a:spcAft>
                <a:spcPts val="0"/>
              </a:spcAft>
              <a:buClr>
                <a:schemeClr val="dk1"/>
              </a:buClr>
              <a:buSzPts val="1300"/>
              <a:buChar char="●"/>
              <a:defRPr sz="1300">
                <a:solidFill>
                  <a:schemeClr val="dk1"/>
                </a:solidFill>
              </a:defRPr>
            </a:lvl4pPr>
            <a:lvl5pPr marL="2286000" lvl="4" indent="-311150" algn="l">
              <a:lnSpc>
                <a:spcPct val="87000"/>
              </a:lnSpc>
              <a:spcBef>
                <a:spcPts val="0"/>
              </a:spcBef>
              <a:spcAft>
                <a:spcPts val="0"/>
              </a:spcAft>
              <a:buClr>
                <a:schemeClr val="dk1"/>
              </a:buClr>
              <a:buSzPts val="1300"/>
              <a:buChar char="○"/>
              <a:defRPr sz="1300">
                <a:solidFill>
                  <a:schemeClr val="dk1"/>
                </a:solidFill>
              </a:defRPr>
            </a:lvl5pPr>
            <a:lvl6pPr marL="2743200" lvl="5" indent="-311150" algn="l">
              <a:lnSpc>
                <a:spcPct val="87000"/>
              </a:lnSpc>
              <a:spcBef>
                <a:spcPts val="0"/>
              </a:spcBef>
              <a:spcAft>
                <a:spcPts val="0"/>
              </a:spcAft>
              <a:buClr>
                <a:schemeClr val="dk1"/>
              </a:buClr>
              <a:buSzPts val="1300"/>
              <a:buChar char="■"/>
              <a:defRPr sz="1300">
                <a:solidFill>
                  <a:schemeClr val="dk1"/>
                </a:solidFill>
              </a:defRPr>
            </a:lvl6pPr>
            <a:lvl7pPr marL="3200400" lvl="6" indent="-311150" algn="l">
              <a:lnSpc>
                <a:spcPct val="87000"/>
              </a:lnSpc>
              <a:spcBef>
                <a:spcPts val="0"/>
              </a:spcBef>
              <a:spcAft>
                <a:spcPts val="0"/>
              </a:spcAft>
              <a:buClr>
                <a:schemeClr val="dk1"/>
              </a:buClr>
              <a:buSzPts val="1300"/>
              <a:buChar char="●"/>
              <a:defRPr sz="1300">
                <a:solidFill>
                  <a:schemeClr val="dk1"/>
                </a:solidFill>
              </a:defRPr>
            </a:lvl7pPr>
            <a:lvl8pPr marL="3657600" lvl="7" indent="-311150" algn="l">
              <a:lnSpc>
                <a:spcPct val="87000"/>
              </a:lnSpc>
              <a:spcBef>
                <a:spcPts val="0"/>
              </a:spcBef>
              <a:spcAft>
                <a:spcPts val="0"/>
              </a:spcAft>
              <a:buClr>
                <a:schemeClr val="dk1"/>
              </a:buClr>
              <a:buSzPts val="1300"/>
              <a:buChar char="○"/>
              <a:defRPr sz="1300">
                <a:solidFill>
                  <a:schemeClr val="dk1"/>
                </a:solidFill>
              </a:defRPr>
            </a:lvl8pPr>
            <a:lvl9pPr marL="4114800" lvl="8" indent="-311150" algn="l">
              <a:lnSpc>
                <a:spcPct val="87000"/>
              </a:lnSpc>
              <a:spcBef>
                <a:spcPts val="0"/>
              </a:spcBef>
              <a:spcAft>
                <a:spcPts val="0"/>
              </a:spcAft>
              <a:buClr>
                <a:schemeClr val="dk1"/>
              </a:buClr>
              <a:buSzPts val="1300"/>
              <a:buChar char="■"/>
              <a:defRPr sz="1300">
                <a:solidFill>
                  <a:schemeClr val="dk1"/>
                </a:solidFill>
              </a:defRPr>
            </a:lvl9pPr>
          </a:lstStyle>
          <a:p>
            <a:endParaRPr/>
          </a:p>
        </p:txBody>
      </p:sp>
      <p:sp>
        <p:nvSpPr>
          <p:cNvPr id="284" name="Google Shape;284;p44"/>
          <p:cNvSpPr>
            <a:spLocks noGrp="1"/>
          </p:cNvSpPr>
          <p:nvPr>
            <p:ph type="pic" idx="5"/>
          </p:nvPr>
        </p:nvSpPr>
        <p:spPr>
          <a:xfrm>
            <a:off x="3359350" y="333775"/>
            <a:ext cx="2624400" cy="3165000"/>
          </a:xfrm>
          <a:prstGeom prst="rect">
            <a:avLst/>
          </a:prstGeom>
          <a:noFill/>
          <a:ln>
            <a:noFill/>
          </a:ln>
        </p:spPr>
      </p:sp>
      <p:sp>
        <p:nvSpPr>
          <p:cNvPr id="285" name="Google Shape;285;p44"/>
          <p:cNvSpPr txBox="1">
            <a:spLocks noGrp="1"/>
          </p:cNvSpPr>
          <p:nvPr>
            <p:ph type="body" idx="6"/>
          </p:nvPr>
        </p:nvSpPr>
        <p:spPr>
          <a:xfrm>
            <a:off x="3588200" y="4299000"/>
            <a:ext cx="1851300" cy="203400"/>
          </a:xfrm>
          <a:prstGeom prst="rect">
            <a:avLst/>
          </a:prstGeom>
          <a:noFill/>
          <a:ln>
            <a:noFill/>
          </a:ln>
        </p:spPr>
        <p:txBody>
          <a:bodyPr spcFirstLastPara="1" wrap="square" lIns="0" tIns="0" rIns="0" bIns="0" anchor="t" anchorCtr="0">
            <a:noAutofit/>
          </a:bodyPr>
          <a:lstStyle>
            <a:lvl1pPr marL="457200" lvl="0" indent="-273050" algn="l">
              <a:lnSpc>
                <a:spcPct val="113000"/>
              </a:lnSpc>
              <a:spcBef>
                <a:spcPts val="0"/>
              </a:spcBef>
              <a:spcAft>
                <a:spcPts val="0"/>
              </a:spcAft>
              <a:buSzPts val="700"/>
              <a:buFont typeface="DM Mono Medium"/>
              <a:buChar char="●"/>
              <a:defRPr sz="700">
                <a:latin typeface="DM Mono Medium"/>
                <a:ea typeface="DM Mono Medium"/>
                <a:cs typeface="DM Mono Medium"/>
                <a:sym typeface="DM Mono Medium"/>
              </a:defRPr>
            </a:lvl1pPr>
            <a:lvl2pPr marL="914400" lvl="1" indent="-266700" algn="l">
              <a:lnSpc>
                <a:spcPct val="113000"/>
              </a:lnSpc>
              <a:spcBef>
                <a:spcPts val="0"/>
              </a:spcBef>
              <a:spcAft>
                <a:spcPts val="0"/>
              </a:spcAft>
              <a:buSzPts val="600"/>
              <a:buFont typeface="DM Mono Medium"/>
              <a:buChar char="○"/>
              <a:defRPr sz="600">
                <a:latin typeface="DM Mono Medium"/>
                <a:ea typeface="DM Mono Medium"/>
                <a:cs typeface="DM Mono Medium"/>
                <a:sym typeface="DM Mono Medium"/>
              </a:defRPr>
            </a:lvl2pPr>
            <a:lvl3pPr marL="1371600" lvl="2" indent="-266700" algn="l">
              <a:lnSpc>
                <a:spcPct val="113000"/>
              </a:lnSpc>
              <a:spcBef>
                <a:spcPts val="0"/>
              </a:spcBef>
              <a:spcAft>
                <a:spcPts val="0"/>
              </a:spcAft>
              <a:buSzPts val="600"/>
              <a:buFont typeface="DM Mono Medium"/>
              <a:buChar char="■"/>
              <a:defRPr sz="600">
                <a:latin typeface="DM Mono Medium"/>
                <a:ea typeface="DM Mono Medium"/>
                <a:cs typeface="DM Mono Medium"/>
                <a:sym typeface="DM Mono Medium"/>
              </a:defRPr>
            </a:lvl3pPr>
            <a:lvl4pPr marL="1828800" lvl="3" indent="-266700" algn="l">
              <a:lnSpc>
                <a:spcPct val="113000"/>
              </a:lnSpc>
              <a:spcBef>
                <a:spcPts val="0"/>
              </a:spcBef>
              <a:spcAft>
                <a:spcPts val="0"/>
              </a:spcAft>
              <a:buSzPts val="600"/>
              <a:buFont typeface="DM Mono Medium"/>
              <a:buChar char="●"/>
              <a:defRPr sz="600">
                <a:latin typeface="DM Mono Medium"/>
                <a:ea typeface="DM Mono Medium"/>
                <a:cs typeface="DM Mono Medium"/>
                <a:sym typeface="DM Mono Medium"/>
              </a:defRPr>
            </a:lvl4pPr>
            <a:lvl5pPr marL="2286000" lvl="4" indent="-266700" algn="l">
              <a:lnSpc>
                <a:spcPct val="113000"/>
              </a:lnSpc>
              <a:spcBef>
                <a:spcPts val="0"/>
              </a:spcBef>
              <a:spcAft>
                <a:spcPts val="0"/>
              </a:spcAft>
              <a:buSzPts val="600"/>
              <a:buFont typeface="DM Mono Medium"/>
              <a:buChar char="○"/>
              <a:defRPr sz="600">
                <a:latin typeface="DM Mono Medium"/>
                <a:ea typeface="DM Mono Medium"/>
                <a:cs typeface="DM Mono Medium"/>
                <a:sym typeface="DM Mono Medium"/>
              </a:defRPr>
            </a:lvl5pPr>
            <a:lvl6pPr marL="2743200" lvl="5" indent="-292100" algn="l">
              <a:lnSpc>
                <a:spcPct val="113000"/>
              </a:lnSpc>
              <a:spcBef>
                <a:spcPts val="0"/>
              </a:spcBef>
              <a:spcAft>
                <a:spcPts val="0"/>
              </a:spcAft>
              <a:buSzPts val="1000"/>
              <a:buFont typeface="DM Mono Medium"/>
              <a:buChar char="■"/>
              <a:defRPr sz="1000">
                <a:latin typeface="DM Mono Medium"/>
                <a:ea typeface="DM Mono Medium"/>
                <a:cs typeface="DM Mono Medium"/>
                <a:sym typeface="DM Mono Medium"/>
              </a:defRPr>
            </a:lvl6pPr>
            <a:lvl7pPr marL="3200400" lvl="6" indent="-317500" algn="l">
              <a:lnSpc>
                <a:spcPct val="115000"/>
              </a:lnSpc>
              <a:spcBef>
                <a:spcPts val="0"/>
              </a:spcBef>
              <a:spcAft>
                <a:spcPts val="0"/>
              </a:spcAft>
              <a:buSzPts val="1400"/>
              <a:buFont typeface="DM Mono Medium"/>
              <a:buChar char="●"/>
              <a:defRPr>
                <a:latin typeface="DM Mono Medium"/>
                <a:ea typeface="DM Mono Medium"/>
                <a:cs typeface="DM Mono Medium"/>
                <a:sym typeface="DM Mono Medium"/>
              </a:defRPr>
            </a:lvl7pPr>
            <a:lvl8pPr marL="3657600" lvl="7" indent="-317500" algn="l">
              <a:lnSpc>
                <a:spcPct val="115000"/>
              </a:lnSpc>
              <a:spcBef>
                <a:spcPts val="0"/>
              </a:spcBef>
              <a:spcAft>
                <a:spcPts val="0"/>
              </a:spcAft>
              <a:buSzPts val="1400"/>
              <a:buFont typeface="DM Mono Medium"/>
              <a:buChar char="○"/>
              <a:defRPr>
                <a:latin typeface="DM Mono Medium"/>
                <a:ea typeface="DM Mono Medium"/>
                <a:cs typeface="DM Mono Medium"/>
                <a:sym typeface="DM Mono Medium"/>
              </a:defRPr>
            </a:lvl8pPr>
            <a:lvl9pPr marL="4114800" lvl="8" indent="-317500" algn="l">
              <a:lnSpc>
                <a:spcPct val="115000"/>
              </a:lnSpc>
              <a:spcBef>
                <a:spcPts val="0"/>
              </a:spcBef>
              <a:spcAft>
                <a:spcPts val="0"/>
              </a:spcAft>
              <a:buSzPts val="1400"/>
              <a:buFont typeface="DM Mono Medium"/>
              <a:buChar char="■"/>
              <a:defRPr>
                <a:latin typeface="DM Mono Medium"/>
                <a:ea typeface="DM Mono Medium"/>
                <a:cs typeface="DM Mono Medium"/>
                <a:sym typeface="DM Mono Medium"/>
              </a:defRPr>
            </a:lvl9pPr>
          </a:lstStyle>
          <a:p>
            <a:endParaRPr/>
          </a:p>
        </p:txBody>
      </p:sp>
      <p:sp>
        <p:nvSpPr>
          <p:cNvPr id="286" name="Google Shape;286;p44"/>
          <p:cNvSpPr txBox="1">
            <a:spLocks noGrp="1"/>
          </p:cNvSpPr>
          <p:nvPr>
            <p:ph type="body" idx="7"/>
          </p:nvPr>
        </p:nvSpPr>
        <p:spPr>
          <a:xfrm>
            <a:off x="337275" y="978400"/>
            <a:ext cx="2145300" cy="1162800"/>
          </a:xfrm>
          <a:prstGeom prst="rect">
            <a:avLst/>
          </a:prstGeom>
          <a:noFill/>
          <a:ln>
            <a:noFill/>
          </a:ln>
        </p:spPr>
        <p:txBody>
          <a:bodyPr spcFirstLastPara="1" wrap="square" lIns="0" tIns="0" rIns="0" bIns="0" anchor="t" anchorCtr="0">
            <a:noAutofit/>
          </a:bodyPr>
          <a:lstStyle>
            <a:lvl1pPr marL="457200" lvl="0" indent="-292100" algn="l">
              <a:lnSpc>
                <a:spcPct val="113000"/>
              </a:lnSpc>
              <a:spcBef>
                <a:spcPts val="0"/>
              </a:spcBef>
              <a:spcAft>
                <a:spcPts val="0"/>
              </a:spcAft>
              <a:buSzPts val="1000"/>
              <a:buChar char="●"/>
              <a:defRPr sz="1000"/>
            </a:lvl1pPr>
            <a:lvl2pPr marL="914400" lvl="1" indent="-292100" algn="l">
              <a:lnSpc>
                <a:spcPct val="113000"/>
              </a:lnSpc>
              <a:spcBef>
                <a:spcPts val="0"/>
              </a:spcBef>
              <a:spcAft>
                <a:spcPts val="0"/>
              </a:spcAft>
              <a:buSzPts val="1000"/>
              <a:buChar char="○"/>
              <a:defRPr sz="1000"/>
            </a:lvl2pPr>
            <a:lvl3pPr marL="1371600" lvl="2" indent="-292100" algn="l">
              <a:lnSpc>
                <a:spcPct val="113000"/>
              </a:lnSpc>
              <a:spcBef>
                <a:spcPts val="0"/>
              </a:spcBef>
              <a:spcAft>
                <a:spcPts val="0"/>
              </a:spcAft>
              <a:buSzPts val="1000"/>
              <a:buChar char="■"/>
              <a:defRPr sz="1000"/>
            </a:lvl3pPr>
            <a:lvl4pPr marL="1828800" lvl="3" indent="-292100" algn="l">
              <a:lnSpc>
                <a:spcPct val="113000"/>
              </a:lnSpc>
              <a:spcBef>
                <a:spcPts val="0"/>
              </a:spcBef>
              <a:spcAft>
                <a:spcPts val="0"/>
              </a:spcAft>
              <a:buSzPts val="1000"/>
              <a:buChar char="●"/>
              <a:defRPr sz="1000"/>
            </a:lvl4pPr>
            <a:lvl5pPr marL="2286000" lvl="4" indent="-292100" algn="l">
              <a:lnSpc>
                <a:spcPct val="113000"/>
              </a:lnSpc>
              <a:spcBef>
                <a:spcPts val="0"/>
              </a:spcBef>
              <a:spcAft>
                <a:spcPts val="0"/>
              </a:spcAft>
              <a:buSzPts val="1000"/>
              <a:buChar char="○"/>
              <a:defRPr sz="1000"/>
            </a:lvl5pPr>
            <a:lvl6pPr marL="2743200" lvl="5" indent="-292100" algn="l">
              <a:lnSpc>
                <a:spcPct val="113000"/>
              </a:lnSpc>
              <a:spcBef>
                <a:spcPts val="0"/>
              </a:spcBef>
              <a:spcAft>
                <a:spcPts val="0"/>
              </a:spcAft>
              <a:buSzPts val="1000"/>
              <a:buChar char="■"/>
              <a:defRPr sz="1000"/>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287" name="Google Shape;287;p44"/>
          <p:cNvSpPr txBox="1">
            <a:spLocks noGrp="1"/>
          </p:cNvSpPr>
          <p:nvPr>
            <p:ph type="sldNum" idx="12"/>
          </p:nvPr>
        </p:nvSpPr>
        <p:spPr>
          <a:xfrm>
            <a:off x="8476950" y="4868250"/>
            <a:ext cx="329100" cy="149100"/>
          </a:xfrm>
          <a:prstGeom prst="rect">
            <a:avLst/>
          </a:prstGeom>
          <a:noFill/>
          <a:ln>
            <a:noFill/>
          </a:ln>
        </p:spPr>
        <p:txBody>
          <a:bodyPr spcFirstLastPara="1" wrap="square" lIns="0" tIns="0" rIns="0" bIns="0"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Team">
  <p:cSld name="TITLE_AND_BODY_2_1_1_1">
    <p:bg>
      <p:bgPr>
        <a:solidFill>
          <a:schemeClr val="accent3"/>
        </a:solidFill>
        <a:effectLst/>
      </p:bgPr>
    </p:bg>
    <p:spTree>
      <p:nvGrpSpPr>
        <p:cNvPr id="1" name="Shape 288"/>
        <p:cNvGrpSpPr/>
        <p:nvPr/>
      </p:nvGrpSpPr>
      <p:grpSpPr>
        <a:xfrm>
          <a:off x="0" y="0"/>
          <a:ext cx="0" cy="0"/>
          <a:chOff x="0" y="0"/>
          <a:chExt cx="0" cy="0"/>
        </a:xfrm>
      </p:grpSpPr>
      <p:pic>
        <p:nvPicPr>
          <p:cNvPr id="289" name="Google Shape;289;p45"/>
          <p:cNvPicPr preferRelativeResize="0"/>
          <p:nvPr/>
        </p:nvPicPr>
        <p:blipFill rotWithShape="1">
          <a:blip r:embed="rId2">
            <a:alphaModFix/>
          </a:blip>
          <a:srcRect/>
          <a:stretch/>
        </p:blipFill>
        <p:spPr>
          <a:xfrm>
            <a:off x="-10650" y="2009775"/>
            <a:ext cx="9161198" cy="3146076"/>
          </a:xfrm>
          <a:prstGeom prst="rect">
            <a:avLst/>
          </a:prstGeom>
          <a:noFill/>
          <a:ln>
            <a:noFill/>
          </a:ln>
        </p:spPr>
      </p:pic>
      <p:sp>
        <p:nvSpPr>
          <p:cNvPr id="290" name="Google Shape;290;p45"/>
          <p:cNvSpPr/>
          <p:nvPr/>
        </p:nvSpPr>
        <p:spPr>
          <a:xfrm>
            <a:off x="7559275" y="4343050"/>
            <a:ext cx="1246800" cy="467700"/>
          </a:xfrm>
          <a:prstGeom prst="rect">
            <a:avLst/>
          </a:prstGeom>
          <a:solidFill>
            <a:srgbClr val="FFFFFF"/>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1" name="Google Shape;291;p45"/>
          <p:cNvSpPr>
            <a:spLocks noGrp="1"/>
          </p:cNvSpPr>
          <p:nvPr>
            <p:ph type="pic" idx="2"/>
          </p:nvPr>
        </p:nvSpPr>
        <p:spPr>
          <a:xfrm>
            <a:off x="7559375" y="2814775"/>
            <a:ext cx="1246800" cy="1528200"/>
          </a:xfrm>
          <a:prstGeom prst="rect">
            <a:avLst/>
          </a:prstGeom>
          <a:noFill/>
          <a:ln>
            <a:noFill/>
          </a:ln>
        </p:spPr>
      </p:sp>
      <p:sp>
        <p:nvSpPr>
          <p:cNvPr id="292" name="Google Shape;292;p45"/>
          <p:cNvSpPr txBox="1">
            <a:spLocks noGrp="1"/>
          </p:cNvSpPr>
          <p:nvPr>
            <p:ph type="body" idx="1"/>
          </p:nvPr>
        </p:nvSpPr>
        <p:spPr>
          <a:xfrm>
            <a:off x="7675100" y="4479650"/>
            <a:ext cx="1036200" cy="97800"/>
          </a:xfrm>
          <a:prstGeom prst="rect">
            <a:avLst/>
          </a:prstGeom>
          <a:noFill/>
          <a:ln>
            <a:noFill/>
          </a:ln>
        </p:spPr>
        <p:txBody>
          <a:bodyPr spcFirstLastPara="1" wrap="square" lIns="0" tIns="0" rIns="0" bIns="0" anchor="t" anchorCtr="0">
            <a:noAutofit/>
          </a:bodyPr>
          <a:lstStyle>
            <a:lvl1pPr marL="457200" lvl="0" indent="-279400" algn="l">
              <a:lnSpc>
                <a:spcPct val="87000"/>
              </a:lnSpc>
              <a:spcBef>
                <a:spcPts val="0"/>
              </a:spcBef>
              <a:spcAft>
                <a:spcPts val="0"/>
              </a:spcAft>
              <a:buClr>
                <a:schemeClr val="dk1"/>
              </a:buClr>
              <a:buSzPts val="800"/>
              <a:buChar char="●"/>
              <a:defRPr sz="800">
                <a:solidFill>
                  <a:schemeClr val="dk1"/>
                </a:solidFill>
              </a:defRPr>
            </a:lvl1pPr>
            <a:lvl2pPr marL="914400" lvl="1" indent="-311150" algn="l">
              <a:lnSpc>
                <a:spcPct val="87000"/>
              </a:lnSpc>
              <a:spcBef>
                <a:spcPts val="0"/>
              </a:spcBef>
              <a:spcAft>
                <a:spcPts val="0"/>
              </a:spcAft>
              <a:buClr>
                <a:schemeClr val="dk1"/>
              </a:buClr>
              <a:buSzPts val="1300"/>
              <a:buChar char="○"/>
              <a:defRPr sz="1300">
                <a:solidFill>
                  <a:schemeClr val="dk1"/>
                </a:solidFill>
              </a:defRPr>
            </a:lvl2pPr>
            <a:lvl3pPr marL="1371600" lvl="2" indent="-311150" algn="l">
              <a:lnSpc>
                <a:spcPct val="87000"/>
              </a:lnSpc>
              <a:spcBef>
                <a:spcPts val="0"/>
              </a:spcBef>
              <a:spcAft>
                <a:spcPts val="0"/>
              </a:spcAft>
              <a:buClr>
                <a:schemeClr val="dk1"/>
              </a:buClr>
              <a:buSzPts val="1300"/>
              <a:buChar char="■"/>
              <a:defRPr sz="1300">
                <a:solidFill>
                  <a:schemeClr val="dk1"/>
                </a:solidFill>
              </a:defRPr>
            </a:lvl3pPr>
            <a:lvl4pPr marL="1828800" lvl="3" indent="-311150" algn="l">
              <a:lnSpc>
                <a:spcPct val="87000"/>
              </a:lnSpc>
              <a:spcBef>
                <a:spcPts val="0"/>
              </a:spcBef>
              <a:spcAft>
                <a:spcPts val="0"/>
              </a:spcAft>
              <a:buClr>
                <a:schemeClr val="dk1"/>
              </a:buClr>
              <a:buSzPts val="1300"/>
              <a:buChar char="●"/>
              <a:defRPr sz="1300">
                <a:solidFill>
                  <a:schemeClr val="dk1"/>
                </a:solidFill>
              </a:defRPr>
            </a:lvl4pPr>
            <a:lvl5pPr marL="2286000" lvl="4" indent="-311150" algn="l">
              <a:lnSpc>
                <a:spcPct val="87000"/>
              </a:lnSpc>
              <a:spcBef>
                <a:spcPts val="0"/>
              </a:spcBef>
              <a:spcAft>
                <a:spcPts val="0"/>
              </a:spcAft>
              <a:buClr>
                <a:schemeClr val="dk1"/>
              </a:buClr>
              <a:buSzPts val="1300"/>
              <a:buChar char="○"/>
              <a:defRPr sz="1300">
                <a:solidFill>
                  <a:schemeClr val="dk1"/>
                </a:solidFill>
              </a:defRPr>
            </a:lvl5pPr>
            <a:lvl6pPr marL="2743200" lvl="5" indent="-311150" algn="l">
              <a:lnSpc>
                <a:spcPct val="87000"/>
              </a:lnSpc>
              <a:spcBef>
                <a:spcPts val="0"/>
              </a:spcBef>
              <a:spcAft>
                <a:spcPts val="0"/>
              </a:spcAft>
              <a:buClr>
                <a:schemeClr val="dk1"/>
              </a:buClr>
              <a:buSzPts val="1300"/>
              <a:buChar char="■"/>
              <a:defRPr sz="1300">
                <a:solidFill>
                  <a:schemeClr val="dk1"/>
                </a:solidFill>
              </a:defRPr>
            </a:lvl6pPr>
            <a:lvl7pPr marL="3200400" lvl="6" indent="-311150" algn="l">
              <a:lnSpc>
                <a:spcPct val="87000"/>
              </a:lnSpc>
              <a:spcBef>
                <a:spcPts val="0"/>
              </a:spcBef>
              <a:spcAft>
                <a:spcPts val="0"/>
              </a:spcAft>
              <a:buClr>
                <a:schemeClr val="dk1"/>
              </a:buClr>
              <a:buSzPts val="1300"/>
              <a:buChar char="●"/>
              <a:defRPr sz="1300">
                <a:solidFill>
                  <a:schemeClr val="dk1"/>
                </a:solidFill>
              </a:defRPr>
            </a:lvl7pPr>
            <a:lvl8pPr marL="3657600" lvl="7" indent="-311150" algn="l">
              <a:lnSpc>
                <a:spcPct val="87000"/>
              </a:lnSpc>
              <a:spcBef>
                <a:spcPts val="0"/>
              </a:spcBef>
              <a:spcAft>
                <a:spcPts val="0"/>
              </a:spcAft>
              <a:buClr>
                <a:schemeClr val="dk1"/>
              </a:buClr>
              <a:buSzPts val="1300"/>
              <a:buChar char="○"/>
              <a:defRPr sz="1300">
                <a:solidFill>
                  <a:schemeClr val="dk1"/>
                </a:solidFill>
              </a:defRPr>
            </a:lvl8pPr>
            <a:lvl9pPr marL="4114800" lvl="8" indent="-311150" algn="l">
              <a:lnSpc>
                <a:spcPct val="87000"/>
              </a:lnSpc>
              <a:spcBef>
                <a:spcPts val="0"/>
              </a:spcBef>
              <a:spcAft>
                <a:spcPts val="0"/>
              </a:spcAft>
              <a:buClr>
                <a:schemeClr val="dk1"/>
              </a:buClr>
              <a:buSzPts val="1300"/>
              <a:buChar char="■"/>
              <a:defRPr sz="1300">
                <a:solidFill>
                  <a:schemeClr val="dk1"/>
                </a:solidFill>
              </a:defRPr>
            </a:lvl9pPr>
          </a:lstStyle>
          <a:p>
            <a:endParaRPr/>
          </a:p>
        </p:txBody>
      </p:sp>
      <p:sp>
        <p:nvSpPr>
          <p:cNvPr id="293" name="Google Shape;293;p45"/>
          <p:cNvSpPr txBox="1">
            <a:spLocks noGrp="1"/>
          </p:cNvSpPr>
          <p:nvPr>
            <p:ph type="body" idx="3"/>
          </p:nvPr>
        </p:nvSpPr>
        <p:spPr>
          <a:xfrm>
            <a:off x="7675100" y="4627525"/>
            <a:ext cx="1036200" cy="88500"/>
          </a:xfrm>
          <a:prstGeom prst="rect">
            <a:avLst/>
          </a:prstGeom>
          <a:noFill/>
          <a:ln>
            <a:noFill/>
          </a:ln>
        </p:spPr>
        <p:txBody>
          <a:bodyPr spcFirstLastPara="1" wrap="square" lIns="0" tIns="0" rIns="0" bIns="0" anchor="t" anchorCtr="0">
            <a:noAutofit/>
          </a:bodyPr>
          <a:lstStyle>
            <a:lvl1pPr marL="457200" lvl="0" indent="-266700" algn="l">
              <a:lnSpc>
                <a:spcPct val="113000"/>
              </a:lnSpc>
              <a:spcBef>
                <a:spcPts val="0"/>
              </a:spcBef>
              <a:spcAft>
                <a:spcPts val="0"/>
              </a:spcAft>
              <a:buSzPts val="600"/>
              <a:buFont typeface="DM Mono Medium"/>
              <a:buChar char="●"/>
              <a:defRPr sz="600">
                <a:latin typeface="DM Mono Medium"/>
                <a:ea typeface="DM Mono Medium"/>
                <a:cs typeface="DM Mono Medium"/>
                <a:sym typeface="DM Mono Medium"/>
              </a:defRPr>
            </a:lvl1pPr>
            <a:lvl2pPr marL="914400" lvl="1" indent="-266700" algn="l">
              <a:lnSpc>
                <a:spcPct val="113000"/>
              </a:lnSpc>
              <a:spcBef>
                <a:spcPts val="0"/>
              </a:spcBef>
              <a:spcAft>
                <a:spcPts val="0"/>
              </a:spcAft>
              <a:buSzPts val="600"/>
              <a:buFont typeface="DM Mono Medium"/>
              <a:buChar char="○"/>
              <a:defRPr sz="600">
                <a:latin typeface="DM Mono Medium"/>
                <a:ea typeface="DM Mono Medium"/>
                <a:cs typeface="DM Mono Medium"/>
                <a:sym typeface="DM Mono Medium"/>
              </a:defRPr>
            </a:lvl2pPr>
            <a:lvl3pPr marL="1371600" lvl="2" indent="-266700" algn="l">
              <a:lnSpc>
                <a:spcPct val="113000"/>
              </a:lnSpc>
              <a:spcBef>
                <a:spcPts val="0"/>
              </a:spcBef>
              <a:spcAft>
                <a:spcPts val="0"/>
              </a:spcAft>
              <a:buSzPts val="600"/>
              <a:buFont typeface="DM Mono Medium"/>
              <a:buChar char="■"/>
              <a:defRPr sz="600">
                <a:latin typeface="DM Mono Medium"/>
                <a:ea typeface="DM Mono Medium"/>
                <a:cs typeface="DM Mono Medium"/>
                <a:sym typeface="DM Mono Medium"/>
              </a:defRPr>
            </a:lvl3pPr>
            <a:lvl4pPr marL="1828800" lvl="3" indent="-266700" algn="l">
              <a:lnSpc>
                <a:spcPct val="113000"/>
              </a:lnSpc>
              <a:spcBef>
                <a:spcPts val="0"/>
              </a:spcBef>
              <a:spcAft>
                <a:spcPts val="0"/>
              </a:spcAft>
              <a:buSzPts val="600"/>
              <a:buFont typeface="DM Mono Medium"/>
              <a:buChar char="●"/>
              <a:defRPr sz="600">
                <a:latin typeface="DM Mono Medium"/>
                <a:ea typeface="DM Mono Medium"/>
                <a:cs typeface="DM Mono Medium"/>
                <a:sym typeface="DM Mono Medium"/>
              </a:defRPr>
            </a:lvl4pPr>
            <a:lvl5pPr marL="2286000" lvl="4" indent="-266700" algn="l">
              <a:lnSpc>
                <a:spcPct val="113000"/>
              </a:lnSpc>
              <a:spcBef>
                <a:spcPts val="0"/>
              </a:spcBef>
              <a:spcAft>
                <a:spcPts val="0"/>
              </a:spcAft>
              <a:buSzPts val="600"/>
              <a:buFont typeface="DM Mono Medium"/>
              <a:buChar char="○"/>
              <a:defRPr sz="600">
                <a:latin typeface="DM Mono Medium"/>
                <a:ea typeface="DM Mono Medium"/>
                <a:cs typeface="DM Mono Medium"/>
                <a:sym typeface="DM Mono Medium"/>
              </a:defRPr>
            </a:lvl5pPr>
            <a:lvl6pPr marL="2743200" lvl="5" indent="-292100" algn="l">
              <a:lnSpc>
                <a:spcPct val="113000"/>
              </a:lnSpc>
              <a:spcBef>
                <a:spcPts val="0"/>
              </a:spcBef>
              <a:spcAft>
                <a:spcPts val="0"/>
              </a:spcAft>
              <a:buSzPts val="1000"/>
              <a:buFont typeface="DM Mono Medium"/>
              <a:buChar char="■"/>
              <a:defRPr sz="1000">
                <a:latin typeface="DM Mono Medium"/>
                <a:ea typeface="DM Mono Medium"/>
                <a:cs typeface="DM Mono Medium"/>
                <a:sym typeface="DM Mono Medium"/>
              </a:defRPr>
            </a:lvl6pPr>
            <a:lvl7pPr marL="3200400" lvl="6" indent="-317500" algn="l">
              <a:lnSpc>
                <a:spcPct val="115000"/>
              </a:lnSpc>
              <a:spcBef>
                <a:spcPts val="0"/>
              </a:spcBef>
              <a:spcAft>
                <a:spcPts val="0"/>
              </a:spcAft>
              <a:buSzPts val="1400"/>
              <a:buFont typeface="DM Mono Medium"/>
              <a:buChar char="●"/>
              <a:defRPr>
                <a:latin typeface="DM Mono Medium"/>
                <a:ea typeface="DM Mono Medium"/>
                <a:cs typeface="DM Mono Medium"/>
                <a:sym typeface="DM Mono Medium"/>
              </a:defRPr>
            </a:lvl7pPr>
            <a:lvl8pPr marL="3657600" lvl="7" indent="-317500" algn="l">
              <a:lnSpc>
                <a:spcPct val="115000"/>
              </a:lnSpc>
              <a:spcBef>
                <a:spcPts val="0"/>
              </a:spcBef>
              <a:spcAft>
                <a:spcPts val="0"/>
              </a:spcAft>
              <a:buSzPts val="1400"/>
              <a:buFont typeface="DM Mono Medium"/>
              <a:buChar char="○"/>
              <a:defRPr>
                <a:latin typeface="DM Mono Medium"/>
                <a:ea typeface="DM Mono Medium"/>
                <a:cs typeface="DM Mono Medium"/>
                <a:sym typeface="DM Mono Medium"/>
              </a:defRPr>
            </a:lvl8pPr>
            <a:lvl9pPr marL="4114800" lvl="8" indent="-317500" algn="l">
              <a:lnSpc>
                <a:spcPct val="115000"/>
              </a:lnSpc>
              <a:spcBef>
                <a:spcPts val="0"/>
              </a:spcBef>
              <a:spcAft>
                <a:spcPts val="0"/>
              </a:spcAft>
              <a:buSzPts val="1400"/>
              <a:buFont typeface="DM Mono Medium"/>
              <a:buChar char="■"/>
              <a:defRPr>
                <a:latin typeface="DM Mono Medium"/>
                <a:ea typeface="DM Mono Medium"/>
                <a:cs typeface="DM Mono Medium"/>
                <a:sym typeface="DM Mono Medium"/>
              </a:defRPr>
            </a:lvl9pPr>
          </a:lstStyle>
          <a:p>
            <a:endParaRPr/>
          </a:p>
        </p:txBody>
      </p:sp>
      <p:sp>
        <p:nvSpPr>
          <p:cNvPr id="294" name="Google Shape;294;p45"/>
          <p:cNvSpPr txBox="1">
            <a:spLocks noGrp="1"/>
          </p:cNvSpPr>
          <p:nvPr>
            <p:ph type="title"/>
          </p:nvPr>
        </p:nvSpPr>
        <p:spPr>
          <a:xfrm>
            <a:off x="337275" y="235050"/>
            <a:ext cx="2426700" cy="4284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SzPts val="3000"/>
              <a:buNone/>
              <a:defRPr sz="3000"/>
            </a:lvl1pPr>
            <a:lvl2pPr lvl="1" algn="l">
              <a:lnSpc>
                <a:spcPct val="100000"/>
              </a:lnSpc>
              <a:spcBef>
                <a:spcPts val="0"/>
              </a:spcBef>
              <a:spcAft>
                <a:spcPts val="0"/>
              </a:spcAft>
              <a:buSzPts val="3000"/>
              <a:buNone/>
              <a:defRPr sz="3000"/>
            </a:lvl2pPr>
            <a:lvl3pPr lvl="2" algn="l">
              <a:lnSpc>
                <a:spcPct val="100000"/>
              </a:lnSpc>
              <a:spcBef>
                <a:spcPts val="0"/>
              </a:spcBef>
              <a:spcAft>
                <a:spcPts val="0"/>
              </a:spcAft>
              <a:buSzPts val="3000"/>
              <a:buNone/>
              <a:defRPr sz="3000"/>
            </a:lvl3pPr>
            <a:lvl4pPr lvl="3" algn="l">
              <a:lnSpc>
                <a:spcPct val="100000"/>
              </a:lnSpc>
              <a:spcBef>
                <a:spcPts val="0"/>
              </a:spcBef>
              <a:spcAft>
                <a:spcPts val="0"/>
              </a:spcAft>
              <a:buSzPts val="3000"/>
              <a:buNone/>
              <a:defRPr sz="3000"/>
            </a:lvl4pPr>
            <a:lvl5pPr lvl="4" algn="l">
              <a:lnSpc>
                <a:spcPct val="100000"/>
              </a:lnSpc>
              <a:spcBef>
                <a:spcPts val="0"/>
              </a:spcBef>
              <a:spcAft>
                <a:spcPts val="0"/>
              </a:spcAft>
              <a:buSzPts val="3000"/>
              <a:buNone/>
              <a:defRPr sz="3000"/>
            </a:lvl5pPr>
            <a:lvl6pPr lvl="5" algn="l">
              <a:lnSpc>
                <a:spcPct val="100000"/>
              </a:lnSpc>
              <a:spcBef>
                <a:spcPts val="0"/>
              </a:spcBef>
              <a:spcAft>
                <a:spcPts val="0"/>
              </a:spcAft>
              <a:buSzPts val="3000"/>
              <a:buNone/>
              <a:defRPr sz="3000"/>
            </a:lvl6pPr>
            <a:lvl7pPr lvl="6" algn="l">
              <a:lnSpc>
                <a:spcPct val="100000"/>
              </a:lnSpc>
              <a:spcBef>
                <a:spcPts val="0"/>
              </a:spcBef>
              <a:spcAft>
                <a:spcPts val="0"/>
              </a:spcAft>
              <a:buSzPts val="3000"/>
              <a:buNone/>
              <a:defRPr sz="3000"/>
            </a:lvl7pPr>
            <a:lvl8pPr lvl="7" algn="l">
              <a:lnSpc>
                <a:spcPct val="100000"/>
              </a:lnSpc>
              <a:spcBef>
                <a:spcPts val="0"/>
              </a:spcBef>
              <a:spcAft>
                <a:spcPts val="0"/>
              </a:spcAft>
              <a:buSzPts val="3000"/>
              <a:buNone/>
              <a:defRPr sz="3000"/>
            </a:lvl8pPr>
            <a:lvl9pPr lvl="8" algn="l">
              <a:lnSpc>
                <a:spcPct val="100000"/>
              </a:lnSpc>
              <a:spcBef>
                <a:spcPts val="0"/>
              </a:spcBef>
              <a:spcAft>
                <a:spcPts val="0"/>
              </a:spcAft>
              <a:buSzPts val="3000"/>
              <a:buNone/>
              <a:defRPr sz="3000"/>
            </a:lvl9pPr>
          </a:lstStyle>
          <a:p>
            <a:endParaRPr/>
          </a:p>
        </p:txBody>
      </p:sp>
      <p:sp>
        <p:nvSpPr>
          <p:cNvPr id="295" name="Google Shape;295;p45"/>
          <p:cNvSpPr txBox="1">
            <a:spLocks noGrp="1"/>
          </p:cNvSpPr>
          <p:nvPr>
            <p:ph type="body" idx="4"/>
          </p:nvPr>
        </p:nvSpPr>
        <p:spPr>
          <a:xfrm>
            <a:off x="337275" y="978400"/>
            <a:ext cx="2145300" cy="1162800"/>
          </a:xfrm>
          <a:prstGeom prst="rect">
            <a:avLst/>
          </a:prstGeom>
          <a:noFill/>
          <a:ln>
            <a:noFill/>
          </a:ln>
        </p:spPr>
        <p:txBody>
          <a:bodyPr spcFirstLastPara="1" wrap="square" lIns="0" tIns="0" rIns="0" bIns="0" anchor="t" anchorCtr="0">
            <a:noAutofit/>
          </a:bodyPr>
          <a:lstStyle>
            <a:lvl1pPr marL="457200" lvl="0" indent="-292100" algn="l">
              <a:lnSpc>
                <a:spcPct val="113000"/>
              </a:lnSpc>
              <a:spcBef>
                <a:spcPts val="0"/>
              </a:spcBef>
              <a:spcAft>
                <a:spcPts val="0"/>
              </a:spcAft>
              <a:buSzPts val="1000"/>
              <a:buChar char="●"/>
              <a:defRPr sz="1000"/>
            </a:lvl1pPr>
            <a:lvl2pPr marL="914400" lvl="1" indent="-292100" algn="l">
              <a:lnSpc>
                <a:spcPct val="113000"/>
              </a:lnSpc>
              <a:spcBef>
                <a:spcPts val="0"/>
              </a:spcBef>
              <a:spcAft>
                <a:spcPts val="0"/>
              </a:spcAft>
              <a:buSzPts val="1000"/>
              <a:buChar char="○"/>
              <a:defRPr sz="1000"/>
            </a:lvl2pPr>
            <a:lvl3pPr marL="1371600" lvl="2" indent="-292100" algn="l">
              <a:lnSpc>
                <a:spcPct val="113000"/>
              </a:lnSpc>
              <a:spcBef>
                <a:spcPts val="0"/>
              </a:spcBef>
              <a:spcAft>
                <a:spcPts val="0"/>
              </a:spcAft>
              <a:buSzPts val="1000"/>
              <a:buChar char="■"/>
              <a:defRPr sz="1000"/>
            </a:lvl3pPr>
            <a:lvl4pPr marL="1828800" lvl="3" indent="-292100" algn="l">
              <a:lnSpc>
                <a:spcPct val="113000"/>
              </a:lnSpc>
              <a:spcBef>
                <a:spcPts val="0"/>
              </a:spcBef>
              <a:spcAft>
                <a:spcPts val="0"/>
              </a:spcAft>
              <a:buSzPts val="1000"/>
              <a:buChar char="●"/>
              <a:defRPr sz="1000"/>
            </a:lvl4pPr>
            <a:lvl5pPr marL="2286000" lvl="4" indent="-292100" algn="l">
              <a:lnSpc>
                <a:spcPct val="113000"/>
              </a:lnSpc>
              <a:spcBef>
                <a:spcPts val="0"/>
              </a:spcBef>
              <a:spcAft>
                <a:spcPts val="0"/>
              </a:spcAft>
              <a:buSzPts val="1000"/>
              <a:buChar char="○"/>
              <a:defRPr sz="1000"/>
            </a:lvl5pPr>
            <a:lvl6pPr marL="2743200" lvl="5" indent="-292100" algn="l">
              <a:lnSpc>
                <a:spcPct val="113000"/>
              </a:lnSpc>
              <a:spcBef>
                <a:spcPts val="0"/>
              </a:spcBef>
              <a:spcAft>
                <a:spcPts val="0"/>
              </a:spcAft>
              <a:buSzPts val="1000"/>
              <a:buChar char="■"/>
              <a:defRPr sz="1000"/>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pic>
        <p:nvPicPr>
          <p:cNvPr id="296" name="Google Shape;296;p45"/>
          <p:cNvPicPr preferRelativeResize="0"/>
          <p:nvPr/>
        </p:nvPicPr>
        <p:blipFill rotWithShape="1">
          <a:blip r:embed="rId3">
            <a:alphaModFix/>
          </a:blip>
          <a:srcRect/>
          <a:stretch/>
        </p:blipFill>
        <p:spPr>
          <a:xfrm>
            <a:off x="330164" y="4910450"/>
            <a:ext cx="948048" cy="131100"/>
          </a:xfrm>
          <a:prstGeom prst="rect">
            <a:avLst/>
          </a:prstGeom>
          <a:noFill/>
          <a:ln>
            <a:noFill/>
          </a:ln>
        </p:spPr>
      </p:pic>
      <p:sp>
        <p:nvSpPr>
          <p:cNvPr id="297" name="Google Shape;297;p45"/>
          <p:cNvSpPr txBox="1">
            <a:spLocks noGrp="1"/>
          </p:cNvSpPr>
          <p:nvPr>
            <p:ph type="sldNum" idx="12"/>
          </p:nvPr>
        </p:nvSpPr>
        <p:spPr>
          <a:xfrm>
            <a:off x="8476950" y="4868250"/>
            <a:ext cx="329100" cy="149100"/>
          </a:xfrm>
          <a:prstGeom prst="rect">
            <a:avLst/>
          </a:prstGeom>
          <a:noFill/>
          <a:ln>
            <a:noFill/>
          </a:ln>
        </p:spPr>
        <p:txBody>
          <a:bodyPr spcFirstLastPara="1" wrap="square" lIns="0" tIns="0" rIns="0" bIns="0"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298" name="Google Shape;298;p45"/>
          <p:cNvSpPr>
            <a:spLocks noGrp="1"/>
          </p:cNvSpPr>
          <p:nvPr>
            <p:ph type="pic" idx="5"/>
          </p:nvPr>
        </p:nvSpPr>
        <p:spPr>
          <a:xfrm>
            <a:off x="7559375" y="335125"/>
            <a:ext cx="1246800" cy="1528200"/>
          </a:xfrm>
          <a:prstGeom prst="rect">
            <a:avLst/>
          </a:prstGeom>
          <a:noFill/>
          <a:ln>
            <a:noFill/>
          </a:ln>
        </p:spPr>
      </p:sp>
      <p:sp>
        <p:nvSpPr>
          <p:cNvPr id="299" name="Google Shape;299;p45"/>
          <p:cNvSpPr/>
          <p:nvPr/>
        </p:nvSpPr>
        <p:spPr>
          <a:xfrm>
            <a:off x="6112575" y="4343050"/>
            <a:ext cx="1246800" cy="467700"/>
          </a:xfrm>
          <a:prstGeom prst="rect">
            <a:avLst/>
          </a:prstGeom>
          <a:solidFill>
            <a:srgbClr val="FFFFFF"/>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0" name="Google Shape;300;p45"/>
          <p:cNvSpPr>
            <a:spLocks noGrp="1"/>
          </p:cNvSpPr>
          <p:nvPr>
            <p:ph type="pic" idx="6"/>
          </p:nvPr>
        </p:nvSpPr>
        <p:spPr>
          <a:xfrm>
            <a:off x="6112675" y="2814775"/>
            <a:ext cx="1246800" cy="1528200"/>
          </a:xfrm>
          <a:prstGeom prst="rect">
            <a:avLst/>
          </a:prstGeom>
          <a:noFill/>
          <a:ln>
            <a:noFill/>
          </a:ln>
        </p:spPr>
      </p:sp>
      <p:sp>
        <p:nvSpPr>
          <p:cNvPr id="301" name="Google Shape;301;p45"/>
          <p:cNvSpPr txBox="1">
            <a:spLocks noGrp="1"/>
          </p:cNvSpPr>
          <p:nvPr>
            <p:ph type="body" idx="7"/>
          </p:nvPr>
        </p:nvSpPr>
        <p:spPr>
          <a:xfrm>
            <a:off x="6228400" y="4479650"/>
            <a:ext cx="1036200" cy="97800"/>
          </a:xfrm>
          <a:prstGeom prst="rect">
            <a:avLst/>
          </a:prstGeom>
          <a:noFill/>
          <a:ln>
            <a:noFill/>
          </a:ln>
        </p:spPr>
        <p:txBody>
          <a:bodyPr spcFirstLastPara="1" wrap="square" lIns="0" tIns="0" rIns="0" bIns="0" anchor="t" anchorCtr="0">
            <a:noAutofit/>
          </a:bodyPr>
          <a:lstStyle>
            <a:lvl1pPr marL="457200" lvl="0" indent="-279400" algn="l">
              <a:lnSpc>
                <a:spcPct val="87000"/>
              </a:lnSpc>
              <a:spcBef>
                <a:spcPts val="0"/>
              </a:spcBef>
              <a:spcAft>
                <a:spcPts val="0"/>
              </a:spcAft>
              <a:buClr>
                <a:schemeClr val="dk1"/>
              </a:buClr>
              <a:buSzPts val="800"/>
              <a:buChar char="●"/>
              <a:defRPr sz="800">
                <a:solidFill>
                  <a:schemeClr val="dk1"/>
                </a:solidFill>
              </a:defRPr>
            </a:lvl1pPr>
            <a:lvl2pPr marL="914400" lvl="1" indent="-311150" algn="l">
              <a:lnSpc>
                <a:spcPct val="87000"/>
              </a:lnSpc>
              <a:spcBef>
                <a:spcPts val="0"/>
              </a:spcBef>
              <a:spcAft>
                <a:spcPts val="0"/>
              </a:spcAft>
              <a:buClr>
                <a:schemeClr val="dk1"/>
              </a:buClr>
              <a:buSzPts val="1300"/>
              <a:buChar char="○"/>
              <a:defRPr sz="1300">
                <a:solidFill>
                  <a:schemeClr val="dk1"/>
                </a:solidFill>
              </a:defRPr>
            </a:lvl2pPr>
            <a:lvl3pPr marL="1371600" lvl="2" indent="-311150" algn="l">
              <a:lnSpc>
                <a:spcPct val="87000"/>
              </a:lnSpc>
              <a:spcBef>
                <a:spcPts val="0"/>
              </a:spcBef>
              <a:spcAft>
                <a:spcPts val="0"/>
              </a:spcAft>
              <a:buClr>
                <a:schemeClr val="dk1"/>
              </a:buClr>
              <a:buSzPts val="1300"/>
              <a:buChar char="■"/>
              <a:defRPr sz="1300">
                <a:solidFill>
                  <a:schemeClr val="dk1"/>
                </a:solidFill>
              </a:defRPr>
            </a:lvl3pPr>
            <a:lvl4pPr marL="1828800" lvl="3" indent="-311150" algn="l">
              <a:lnSpc>
                <a:spcPct val="87000"/>
              </a:lnSpc>
              <a:spcBef>
                <a:spcPts val="0"/>
              </a:spcBef>
              <a:spcAft>
                <a:spcPts val="0"/>
              </a:spcAft>
              <a:buClr>
                <a:schemeClr val="dk1"/>
              </a:buClr>
              <a:buSzPts val="1300"/>
              <a:buChar char="●"/>
              <a:defRPr sz="1300">
                <a:solidFill>
                  <a:schemeClr val="dk1"/>
                </a:solidFill>
              </a:defRPr>
            </a:lvl4pPr>
            <a:lvl5pPr marL="2286000" lvl="4" indent="-311150" algn="l">
              <a:lnSpc>
                <a:spcPct val="87000"/>
              </a:lnSpc>
              <a:spcBef>
                <a:spcPts val="0"/>
              </a:spcBef>
              <a:spcAft>
                <a:spcPts val="0"/>
              </a:spcAft>
              <a:buClr>
                <a:schemeClr val="dk1"/>
              </a:buClr>
              <a:buSzPts val="1300"/>
              <a:buChar char="○"/>
              <a:defRPr sz="1300">
                <a:solidFill>
                  <a:schemeClr val="dk1"/>
                </a:solidFill>
              </a:defRPr>
            </a:lvl5pPr>
            <a:lvl6pPr marL="2743200" lvl="5" indent="-311150" algn="l">
              <a:lnSpc>
                <a:spcPct val="87000"/>
              </a:lnSpc>
              <a:spcBef>
                <a:spcPts val="0"/>
              </a:spcBef>
              <a:spcAft>
                <a:spcPts val="0"/>
              </a:spcAft>
              <a:buClr>
                <a:schemeClr val="dk1"/>
              </a:buClr>
              <a:buSzPts val="1300"/>
              <a:buChar char="■"/>
              <a:defRPr sz="1300">
                <a:solidFill>
                  <a:schemeClr val="dk1"/>
                </a:solidFill>
              </a:defRPr>
            </a:lvl6pPr>
            <a:lvl7pPr marL="3200400" lvl="6" indent="-311150" algn="l">
              <a:lnSpc>
                <a:spcPct val="87000"/>
              </a:lnSpc>
              <a:spcBef>
                <a:spcPts val="0"/>
              </a:spcBef>
              <a:spcAft>
                <a:spcPts val="0"/>
              </a:spcAft>
              <a:buClr>
                <a:schemeClr val="dk1"/>
              </a:buClr>
              <a:buSzPts val="1300"/>
              <a:buChar char="●"/>
              <a:defRPr sz="1300">
                <a:solidFill>
                  <a:schemeClr val="dk1"/>
                </a:solidFill>
              </a:defRPr>
            </a:lvl7pPr>
            <a:lvl8pPr marL="3657600" lvl="7" indent="-311150" algn="l">
              <a:lnSpc>
                <a:spcPct val="87000"/>
              </a:lnSpc>
              <a:spcBef>
                <a:spcPts val="0"/>
              </a:spcBef>
              <a:spcAft>
                <a:spcPts val="0"/>
              </a:spcAft>
              <a:buClr>
                <a:schemeClr val="dk1"/>
              </a:buClr>
              <a:buSzPts val="1300"/>
              <a:buChar char="○"/>
              <a:defRPr sz="1300">
                <a:solidFill>
                  <a:schemeClr val="dk1"/>
                </a:solidFill>
              </a:defRPr>
            </a:lvl8pPr>
            <a:lvl9pPr marL="4114800" lvl="8" indent="-311150" algn="l">
              <a:lnSpc>
                <a:spcPct val="87000"/>
              </a:lnSpc>
              <a:spcBef>
                <a:spcPts val="0"/>
              </a:spcBef>
              <a:spcAft>
                <a:spcPts val="0"/>
              </a:spcAft>
              <a:buClr>
                <a:schemeClr val="dk1"/>
              </a:buClr>
              <a:buSzPts val="1300"/>
              <a:buChar char="■"/>
              <a:defRPr sz="1300">
                <a:solidFill>
                  <a:schemeClr val="dk1"/>
                </a:solidFill>
              </a:defRPr>
            </a:lvl9pPr>
          </a:lstStyle>
          <a:p>
            <a:endParaRPr/>
          </a:p>
        </p:txBody>
      </p:sp>
      <p:sp>
        <p:nvSpPr>
          <p:cNvPr id="302" name="Google Shape;302;p45"/>
          <p:cNvSpPr txBox="1">
            <a:spLocks noGrp="1"/>
          </p:cNvSpPr>
          <p:nvPr>
            <p:ph type="body" idx="8"/>
          </p:nvPr>
        </p:nvSpPr>
        <p:spPr>
          <a:xfrm>
            <a:off x="6228400" y="4627525"/>
            <a:ext cx="1036200" cy="88500"/>
          </a:xfrm>
          <a:prstGeom prst="rect">
            <a:avLst/>
          </a:prstGeom>
          <a:noFill/>
          <a:ln>
            <a:noFill/>
          </a:ln>
        </p:spPr>
        <p:txBody>
          <a:bodyPr spcFirstLastPara="1" wrap="square" lIns="0" tIns="0" rIns="0" bIns="0" anchor="t" anchorCtr="0">
            <a:noAutofit/>
          </a:bodyPr>
          <a:lstStyle>
            <a:lvl1pPr marL="457200" lvl="0" indent="-266700" algn="l">
              <a:lnSpc>
                <a:spcPct val="113000"/>
              </a:lnSpc>
              <a:spcBef>
                <a:spcPts val="0"/>
              </a:spcBef>
              <a:spcAft>
                <a:spcPts val="0"/>
              </a:spcAft>
              <a:buSzPts val="600"/>
              <a:buFont typeface="DM Mono Medium"/>
              <a:buChar char="●"/>
              <a:defRPr sz="600">
                <a:latin typeface="DM Mono Medium"/>
                <a:ea typeface="DM Mono Medium"/>
                <a:cs typeface="DM Mono Medium"/>
                <a:sym typeface="DM Mono Medium"/>
              </a:defRPr>
            </a:lvl1pPr>
            <a:lvl2pPr marL="914400" lvl="1" indent="-266700" algn="l">
              <a:lnSpc>
                <a:spcPct val="113000"/>
              </a:lnSpc>
              <a:spcBef>
                <a:spcPts val="0"/>
              </a:spcBef>
              <a:spcAft>
                <a:spcPts val="0"/>
              </a:spcAft>
              <a:buSzPts val="600"/>
              <a:buFont typeface="DM Mono Medium"/>
              <a:buChar char="○"/>
              <a:defRPr sz="600">
                <a:latin typeface="DM Mono Medium"/>
                <a:ea typeface="DM Mono Medium"/>
                <a:cs typeface="DM Mono Medium"/>
                <a:sym typeface="DM Mono Medium"/>
              </a:defRPr>
            </a:lvl2pPr>
            <a:lvl3pPr marL="1371600" lvl="2" indent="-266700" algn="l">
              <a:lnSpc>
                <a:spcPct val="113000"/>
              </a:lnSpc>
              <a:spcBef>
                <a:spcPts val="0"/>
              </a:spcBef>
              <a:spcAft>
                <a:spcPts val="0"/>
              </a:spcAft>
              <a:buSzPts val="600"/>
              <a:buFont typeface="DM Mono Medium"/>
              <a:buChar char="■"/>
              <a:defRPr sz="600">
                <a:latin typeface="DM Mono Medium"/>
                <a:ea typeface="DM Mono Medium"/>
                <a:cs typeface="DM Mono Medium"/>
                <a:sym typeface="DM Mono Medium"/>
              </a:defRPr>
            </a:lvl3pPr>
            <a:lvl4pPr marL="1828800" lvl="3" indent="-266700" algn="l">
              <a:lnSpc>
                <a:spcPct val="113000"/>
              </a:lnSpc>
              <a:spcBef>
                <a:spcPts val="0"/>
              </a:spcBef>
              <a:spcAft>
                <a:spcPts val="0"/>
              </a:spcAft>
              <a:buSzPts val="600"/>
              <a:buFont typeface="DM Mono Medium"/>
              <a:buChar char="●"/>
              <a:defRPr sz="600">
                <a:latin typeface="DM Mono Medium"/>
                <a:ea typeface="DM Mono Medium"/>
                <a:cs typeface="DM Mono Medium"/>
                <a:sym typeface="DM Mono Medium"/>
              </a:defRPr>
            </a:lvl4pPr>
            <a:lvl5pPr marL="2286000" lvl="4" indent="-266700" algn="l">
              <a:lnSpc>
                <a:spcPct val="113000"/>
              </a:lnSpc>
              <a:spcBef>
                <a:spcPts val="0"/>
              </a:spcBef>
              <a:spcAft>
                <a:spcPts val="0"/>
              </a:spcAft>
              <a:buSzPts val="600"/>
              <a:buFont typeface="DM Mono Medium"/>
              <a:buChar char="○"/>
              <a:defRPr sz="600">
                <a:latin typeface="DM Mono Medium"/>
                <a:ea typeface="DM Mono Medium"/>
                <a:cs typeface="DM Mono Medium"/>
                <a:sym typeface="DM Mono Medium"/>
              </a:defRPr>
            </a:lvl5pPr>
            <a:lvl6pPr marL="2743200" lvl="5" indent="-292100" algn="l">
              <a:lnSpc>
                <a:spcPct val="113000"/>
              </a:lnSpc>
              <a:spcBef>
                <a:spcPts val="0"/>
              </a:spcBef>
              <a:spcAft>
                <a:spcPts val="0"/>
              </a:spcAft>
              <a:buSzPts val="1000"/>
              <a:buFont typeface="DM Mono Medium"/>
              <a:buChar char="■"/>
              <a:defRPr sz="1000">
                <a:latin typeface="DM Mono Medium"/>
                <a:ea typeface="DM Mono Medium"/>
                <a:cs typeface="DM Mono Medium"/>
                <a:sym typeface="DM Mono Medium"/>
              </a:defRPr>
            </a:lvl6pPr>
            <a:lvl7pPr marL="3200400" lvl="6" indent="-317500" algn="l">
              <a:lnSpc>
                <a:spcPct val="115000"/>
              </a:lnSpc>
              <a:spcBef>
                <a:spcPts val="0"/>
              </a:spcBef>
              <a:spcAft>
                <a:spcPts val="0"/>
              </a:spcAft>
              <a:buSzPts val="1400"/>
              <a:buFont typeface="DM Mono Medium"/>
              <a:buChar char="●"/>
              <a:defRPr>
                <a:latin typeface="DM Mono Medium"/>
                <a:ea typeface="DM Mono Medium"/>
                <a:cs typeface="DM Mono Medium"/>
                <a:sym typeface="DM Mono Medium"/>
              </a:defRPr>
            </a:lvl7pPr>
            <a:lvl8pPr marL="3657600" lvl="7" indent="-317500" algn="l">
              <a:lnSpc>
                <a:spcPct val="115000"/>
              </a:lnSpc>
              <a:spcBef>
                <a:spcPts val="0"/>
              </a:spcBef>
              <a:spcAft>
                <a:spcPts val="0"/>
              </a:spcAft>
              <a:buSzPts val="1400"/>
              <a:buFont typeface="DM Mono Medium"/>
              <a:buChar char="○"/>
              <a:defRPr>
                <a:latin typeface="DM Mono Medium"/>
                <a:ea typeface="DM Mono Medium"/>
                <a:cs typeface="DM Mono Medium"/>
                <a:sym typeface="DM Mono Medium"/>
              </a:defRPr>
            </a:lvl8pPr>
            <a:lvl9pPr marL="4114800" lvl="8" indent="-317500" algn="l">
              <a:lnSpc>
                <a:spcPct val="115000"/>
              </a:lnSpc>
              <a:spcBef>
                <a:spcPts val="0"/>
              </a:spcBef>
              <a:spcAft>
                <a:spcPts val="0"/>
              </a:spcAft>
              <a:buSzPts val="1400"/>
              <a:buFont typeface="DM Mono Medium"/>
              <a:buChar char="■"/>
              <a:defRPr>
                <a:latin typeface="DM Mono Medium"/>
                <a:ea typeface="DM Mono Medium"/>
                <a:cs typeface="DM Mono Medium"/>
                <a:sym typeface="DM Mono Medium"/>
              </a:defRPr>
            </a:lvl9pPr>
          </a:lstStyle>
          <a:p>
            <a:endParaRPr/>
          </a:p>
        </p:txBody>
      </p:sp>
      <p:sp>
        <p:nvSpPr>
          <p:cNvPr id="303" name="Google Shape;303;p45"/>
          <p:cNvSpPr>
            <a:spLocks noGrp="1"/>
          </p:cNvSpPr>
          <p:nvPr>
            <p:ph type="pic" idx="9"/>
          </p:nvPr>
        </p:nvSpPr>
        <p:spPr>
          <a:xfrm>
            <a:off x="6112675" y="335125"/>
            <a:ext cx="1246800" cy="1528200"/>
          </a:xfrm>
          <a:prstGeom prst="rect">
            <a:avLst/>
          </a:prstGeom>
          <a:noFill/>
          <a:ln>
            <a:noFill/>
          </a:ln>
        </p:spPr>
      </p:sp>
      <p:sp>
        <p:nvSpPr>
          <p:cNvPr id="304" name="Google Shape;304;p45"/>
          <p:cNvSpPr/>
          <p:nvPr/>
        </p:nvSpPr>
        <p:spPr>
          <a:xfrm>
            <a:off x="4665875" y="4343050"/>
            <a:ext cx="1246800" cy="467700"/>
          </a:xfrm>
          <a:prstGeom prst="rect">
            <a:avLst/>
          </a:prstGeom>
          <a:solidFill>
            <a:srgbClr val="FFFFFF"/>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5" name="Google Shape;305;p45"/>
          <p:cNvSpPr>
            <a:spLocks noGrp="1"/>
          </p:cNvSpPr>
          <p:nvPr>
            <p:ph type="pic" idx="13"/>
          </p:nvPr>
        </p:nvSpPr>
        <p:spPr>
          <a:xfrm>
            <a:off x="4665975" y="2814775"/>
            <a:ext cx="1246800" cy="1528200"/>
          </a:xfrm>
          <a:prstGeom prst="rect">
            <a:avLst/>
          </a:prstGeom>
          <a:noFill/>
          <a:ln>
            <a:noFill/>
          </a:ln>
        </p:spPr>
      </p:sp>
      <p:sp>
        <p:nvSpPr>
          <p:cNvPr id="306" name="Google Shape;306;p45"/>
          <p:cNvSpPr txBox="1">
            <a:spLocks noGrp="1"/>
          </p:cNvSpPr>
          <p:nvPr>
            <p:ph type="body" idx="14"/>
          </p:nvPr>
        </p:nvSpPr>
        <p:spPr>
          <a:xfrm>
            <a:off x="4781700" y="4479650"/>
            <a:ext cx="1036200" cy="97800"/>
          </a:xfrm>
          <a:prstGeom prst="rect">
            <a:avLst/>
          </a:prstGeom>
          <a:noFill/>
          <a:ln>
            <a:noFill/>
          </a:ln>
        </p:spPr>
        <p:txBody>
          <a:bodyPr spcFirstLastPara="1" wrap="square" lIns="0" tIns="0" rIns="0" bIns="0" anchor="t" anchorCtr="0">
            <a:noAutofit/>
          </a:bodyPr>
          <a:lstStyle>
            <a:lvl1pPr marL="457200" lvl="0" indent="-279400" algn="l">
              <a:lnSpc>
                <a:spcPct val="87000"/>
              </a:lnSpc>
              <a:spcBef>
                <a:spcPts val="0"/>
              </a:spcBef>
              <a:spcAft>
                <a:spcPts val="0"/>
              </a:spcAft>
              <a:buClr>
                <a:schemeClr val="dk1"/>
              </a:buClr>
              <a:buSzPts val="800"/>
              <a:buChar char="●"/>
              <a:defRPr sz="800">
                <a:solidFill>
                  <a:schemeClr val="dk1"/>
                </a:solidFill>
              </a:defRPr>
            </a:lvl1pPr>
            <a:lvl2pPr marL="914400" lvl="1" indent="-311150" algn="l">
              <a:lnSpc>
                <a:spcPct val="87000"/>
              </a:lnSpc>
              <a:spcBef>
                <a:spcPts val="0"/>
              </a:spcBef>
              <a:spcAft>
                <a:spcPts val="0"/>
              </a:spcAft>
              <a:buClr>
                <a:schemeClr val="dk1"/>
              </a:buClr>
              <a:buSzPts val="1300"/>
              <a:buChar char="○"/>
              <a:defRPr sz="1300">
                <a:solidFill>
                  <a:schemeClr val="dk1"/>
                </a:solidFill>
              </a:defRPr>
            </a:lvl2pPr>
            <a:lvl3pPr marL="1371600" lvl="2" indent="-311150" algn="l">
              <a:lnSpc>
                <a:spcPct val="87000"/>
              </a:lnSpc>
              <a:spcBef>
                <a:spcPts val="0"/>
              </a:spcBef>
              <a:spcAft>
                <a:spcPts val="0"/>
              </a:spcAft>
              <a:buClr>
                <a:schemeClr val="dk1"/>
              </a:buClr>
              <a:buSzPts val="1300"/>
              <a:buChar char="■"/>
              <a:defRPr sz="1300">
                <a:solidFill>
                  <a:schemeClr val="dk1"/>
                </a:solidFill>
              </a:defRPr>
            </a:lvl3pPr>
            <a:lvl4pPr marL="1828800" lvl="3" indent="-311150" algn="l">
              <a:lnSpc>
                <a:spcPct val="87000"/>
              </a:lnSpc>
              <a:spcBef>
                <a:spcPts val="0"/>
              </a:spcBef>
              <a:spcAft>
                <a:spcPts val="0"/>
              </a:spcAft>
              <a:buClr>
                <a:schemeClr val="dk1"/>
              </a:buClr>
              <a:buSzPts val="1300"/>
              <a:buChar char="●"/>
              <a:defRPr sz="1300">
                <a:solidFill>
                  <a:schemeClr val="dk1"/>
                </a:solidFill>
              </a:defRPr>
            </a:lvl4pPr>
            <a:lvl5pPr marL="2286000" lvl="4" indent="-311150" algn="l">
              <a:lnSpc>
                <a:spcPct val="87000"/>
              </a:lnSpc>
              <a:spcBef>
                <a:spcPts val="0"/>
              </a:spcBef>
              <a:spcAft>
                <a:spcPts val="0"/>
              </a:spcAft>
              <a:buClr>
                <a:schemeClr val="dk1"/>
              </a:buClr>
              <a:buSzPts val="1300"/>
              <a:buChar char="○"/>
              <a:defRPr sz="1300">
                <a:solidFill>
                  <a:schemeClr val="dk1"/>
                </a:solidFill>
              </a:defRPr>
            </a:lvl5pPr>
            <a:lvl6pPr marL="2743200" lvl="5" indent="-311150" algn="l">
              <a:lnSpc>
                <a:spcPct val="87000"/>
              </a:lnSpc>
              <a:spcBef>
                <a:spcPts val="0"/>
              </a:spcBef>
              <a:spcAft>
                <a:spcPts val="0"/>
              </a:spcAft>
              <a:buClr>
                <a:schemeClr val="dk1"/>
              </a:buClr>
              <a:buSzPts val="1300"/>
              <a:buChar char="■"/>
              <a:defRPr sz="1300">
                <a:solidFill>
                  <a:schemeClr val="dk1"/>
                </a:solidFill>
              </a:defRPr>
            </a:lvl6pPr>
            <a:lvl7pPr marL="3200400" lvl="6" indent="-311150" algn="l">
              <a:lnSpc>
                <a:spcPct val="87000"/>
              </a:lnSpc>
              <a:spcBef>
                <a:spcPts val="0"/>
              </a:spcBef>
              <a:spcAft>
                <a:spcPts val="0"/>
              </a:spcAft>
              <a:buClr>
                <a:schemeClr val="dk1"/>
              </a:buClr>
              <a:buSzPts val="1300"/>
              <a:buChar char="●"/>
              <a:defRPr sz="1300">
                <a:solidFill>
                  <a:schemeClr val="dk1"/>
                </a:solidFill>
              </a:defRPr>
            </a:lvl7pPr>
            <a:lvl8pPr marL="3657600" lvl="7" indent="-311150" algn="l">
              <a:lnSpc>
                <a:spcPct val="87000"/>
              </a:lnSpc>
              <a:spcBef>
                <a:spcPts val="0"/>
              </a:spcBef>
              <a:spcAft>
                <a:spcPts val="0"/>
              </a:spcAft>
              <a:buClr>
                <a:schemeClr val="dk1"/>
              </a:buClr>
              <a:buSzPts val="1300"/>
              <a:buChar char="○"/>
              <a:defRPr sz="1300">
                <a:solidFill>
                  <a:schemeClr val="dk1"/>
                </a:solidFill>
              </a:defRPr>
            </a:lvl8pPr>
            <a:lvl9pPr marL="4114800" lvl="8" indent="-311150" algn="l">
              <a:lnSpc>
                <a:spcPct val="87000"/>
              </a:lnSpc>
              <a:spcBef>
                <a:spcPts val="0"/>
              </a:spcBef>
              <a:spcAft>
                <a:spcPts val="0"/>
              </a:spcAft>
              <a:buClr>
                <a:schemeClr val="dk1"/>
              </a:buClr>
              <a:buSzPts val="1300"/>
              <a:buChar char="■"/>
              <a:defRPr sz="1300">
                <a:solidFill>
                  <a:schemeClr val="dk1"/>
                </a:solidFill>
              </a:defRPr>
            </a:lvl9pPr>
          </a:lstStyle>
          <a:p>
            <a:endParaRPr/>
          </a:p>
        </p:txBody>
      </p:sp>
      <p:sp>
        <p:nvSpPr>
          <p:cNvPr id="307" name="Google Shape;307;p45"/>
          <p:cNvSpPr txBox="1">
            <a:spLocks noGrp="1"/>
          </p:cNvSpPr>
          <p:nvPr>
            <p:ph type="body" idx="15"/>
          </p:nvPr>
        </p:nvSpPr>
        <p:spPr>
          <a:xfrm>
            <a:off x="4781700" y="4627525"/>
            <a:ext cx="1036200" cy="88500"/>
          </a:xfrm>
          <a:prstGeom prst="rect">
            <a:avLst/>
          </a:prstGeom>
          <a:noFill/>
          <a:ln>
            <a:noFill/>
          </a:ln>
        </p:spPr>
        <p:txBody>
          <a:bodyPr spcFirstLastPara="1" wrap="square" lIns="0" tIns="0" rIns="0" bIns="0" anchor="t" anchorCtr="0">
            <a:noAutofit/>
          </a:bodyPr>
          <a:lstStyle>
            <a:lvl1pPr marL="457200" lvl="0" indent="-266700" algn="l">
              <a:lnSpc>
                <a:spcPct val="113000"/>
              </a:lnSpc>
              <a:spcBef>
                <a:spcPts val="0"/>
              </a:spcBef>
              <a:spcAft>
                <a:spcPts val="0"/>
              </a:spcAft>
              <a:buSzPts val="600"/>
              <a:buFont typeface="DM Mono Medium"/>
              <a:buChar char="●"/>
              <a:defRPr sz="600">
                <a:latin typeface="DM Mono Medium"/>
                <a:ea typeface="DM Mono Medium"/>
                <a:cs typeface="DM Mono Medium"/>
                <a:sym typeface="DM Mono Medium"/>
              </a:defRPr>
            </a:lvl1pPr>
            <a:lvl2pPr marL="914400" lvl="1" indent="-266700" algn="l">
              <a:lnSpc>
                <a:spcPct val="113000"/>
              </a:lnSpc>
              <a:spcBef>
                <a:spcPts val="0"/>
              </a:spcBef>
              <a:spcAft>
                <a:spcPts val="0"/>
              </a:spcAft>
              <a:buSzPts val="600"/>
              <a:buFont typeface="DM Mono Medium"/>
              <a:buChar char="○"/>
              <a:defRPr sz="600">
                <a:latin typeface="DM Mono Medium"/>
                <a:ea typeface="DM Mono Medium"/>
                <a:cs typeface="DM Mono Medium"/>
                <a:sym typeface="DM Mono Medium"/>
              </a:defRPr>
            </a:lvl2pPr>
            <a:lvl3pPr marL="1371600" lvl="2" indent="-266700" algn="l">
              <a:lnSpc>
                <a:spcPct val="113000"/>
              </a:lnSpc>
              <a:spcBef>
                <a:spcPts val="0"/>
              </a:spcBef>
              <a:spcAft>
                <a:spcPts val="0"/>
              </a:spcAft>
              <a:buSzPts val="600"/>
              <a:buFont typeface="DM Mono Medium"/>
              <a:buChar char="■"/>
              <a:defRPr sz="600">
                <a:latin typeface="DM Mono Medium"/>
                <a:ea typeface="DM Mono Medium"/>
                <a:cs typeface="DM Mono Medium"/>
                <a:sym typeface="DM Mono Medium"/>
              </a:defRPr>
            </a:lvl3pPr>
            <a:lvl4pPr marL="1828800" lvl="3" indent="-266700" algn="l">
              <a:lnSpc>
                <a:spcPct val="113000"/>
              </a:lnSpc>
              <a:spcBef>
                <a:spcPts val="0"/>
              </a:spcBef>
              <a:spcAft>
                <a:spcPts val="0"/>
              </a:spcAft>
              <a:buSzPts val="600"/>
              <a:buFont typeface="DM Mono Medium"/>
              <a:buChar char="●"/>
              <a:defRPr sz="600">
                <a:latin typeface="DM Mono Medium"/>
                <a:ea typeface="DM Mono Medium"/>
                <a:cs typeface="DM Mono Medium"/>
                <a:sym typeface="DM Mono Medium"/>
              </a:defRPr>
            </a:lvl4pPr>
            <a:lvl5pPr marL="2286000" lvl="4" indent="-266700" algn="l">
              <a:lnSpc>
                <a:spcPct val="113000"/>
              </a:lnSpc>
              <a:spcBef>
                <a:spcPts val="0"/>
              </a:spcBef>
              <a:spcAft>
                <a:spcPts val="0"/>
              </a:spcAft>
              <a:buSzPts val="600"/>
              <a:buFont typeface="DM Mono Medium"/>
              <a:buChar char="○"/>
              <a:defRPr sz="600">
                <a:latin typeface="DM Mono Medium"/>
                <a:ea typeface="DM Mono Medium"/>
                <a:cs typeface="DM Mono Medium"/>
                <a:sym typeface="DM Mono Medium"/>
              </a:defRPr>
            </a:lvl5pPr>
            <a:lvl6pPr marL="2743200" lvl="5" indent="-292100" algn="l">
              <a:lnSpc>
                <a:spcPct val="113000"/>
              </a:lnSpc>
              <a:spcBef>
                <a:spcPts val="0"/>
              </a:spcBef>
              <a:spcAft>
                <a:spcPts val="0"/>
              </a:spcAft>
              <a:buSzPts val="1000"/>
              <a:buFont typeface="DM Mono Medium"/>
              <a:buChar char="■"/>
              <a:defRPr sz="1000">
                <a:latin typeface="DM Mono Medium"/>
                <a:ea typeface="DM Mono Medium"/>
                <a:cs typeface="DM Mono Medium"/>
                <a:sym typeface="DM Mono Medium"/>
              </a:defRPr>
            </a:lvl6pPr>
            <a:lvl7pPr marL="3200400" lvl="6" indent="-317500" algn="l">
              <a:lnSpc>
                <a:spcPct val="115000"/>
              </a:lnSpc>
              <a:spcBef>
                <a:spcPts val="0"/>
              </a:spcBef>
              <a:spcAft>
                <a:spcPts val="0"/>
              </a:spcAft>
              <a:buSzPts val="1400"/>
              <a:buFont typeface="DM Mono Medium"/>
              <a:buChar char="●"/>
              <a:defRPr>
                <a:latin typeface="DM Mono Medium"/>
                <a:ea typeface="DM Mono Medium"/>
                <a:cs typeface="DM Mono Medium"/>
                <a:sym typeface="DM Mono Medium"/>
              </a:defRPr>
            </a:lvl7pPr>
            <a:lvl8pPr marL="3657600" lvl="7" indent="-317500" algn="l">
              <a:lnSpc>
                <a:spcPct val="115000"/>
              </a:lnSpc>
              <a:spcBef>
                <a:spcPts val="0"/>
              </a:spcBef>
              <a:spcAft>
                <a:spcPts val="0"/>
              </a:spcAft>
              <a:buSzPts val="1400"/>
              <a:buFont typeface="DM Mono Medium"/>
              <a:buChar char="○"/>
              <a:defRPr>
                <a:latin typeface="DM Mono Medium"/>
                <a:ea typeface="DM Mono Medium"/>
                <a:cs typeface="DM Mono Medium"/>
                <a:sym typeface="DM Mono Medium"/>
              </a:defRPr>
            </a:lvl8pPr>
            <a:lvl9pPr marL="4114800" lvl="8" indent="-317500" algn="l">
              <a:lnSpc>
                <a:spcPct val="115000"/>
              </a:lnSpc>
              <a:spcBef>
                <a:spcPts val="0"/>
              </a:spcBef>
              <a:spcAft>
                <a:spcPts val="0"/>
              </a:spcAft>
              <a:buSzPts val="1400"/>
              <a:buFont typeface="DM Mono Medium"/>
              <a:buChar char="■"/>
              <a:defRPr>
                <a:latin typeface="DM Mono Medium"/>
                <a:ea typeface="DM Mono Medium"/>
                <a:cs typeface="DM Mono Medium"/>
                <a:sym typeface="DM Mono Medium"/>
              </a:defRPr>
            </a:lvl9pPr>
          </a:lstStyle>
          <a:p>
            <a:endParaRPr/>
          </a:p>
        </p:txBody>
      </p:sp>
      <p:sp>
        <p:nvSpPr>
          <p:cNvPr id="308" name="Google Shape;308;p45"/>
          <p:cNvSpPr>
            <a:spLocks noGrp="1"/>
          </p:cNvSpPr>
          <p:nvPr>
            <p:ph type="pic" idx="16"/>
          </p:nvPr>
        </p:nvSpPr>
        <p:spPr>
          <a:xfrm>
            <a:off x="4665975" y="335125"/>
            <a:ext cx="1246800" cy="1528200"/>
          </a:xfrm>
          <a:prstGeom prst="rect">
            <a:avLst/>
          </a:prstGeom>
          <a:noFill/>
          <a:ln>
            <a:noFill/>
          </a:ln>
        </p:spPr>
      </p:sp>
      <p:sp>
        <p:nvSpPr>
          <p:cNvPr id="309" name="Google Shape;309;p45"/>
          <p:cNvSpPr>
            <a:spLocks noGrp="1"/>
          </p:cNvSpPr>
          <p:nvPr>
            <p:ph type="pic" idx="17"/>
          </p:nvPr>
        </p:nvSpPr>
        <p:spPr>
          <a:xfrm>
            <a:off x="3219275" y="2814775"/>
            <a:ext cx="1246800" cy="1528200"/>
          </a:xfrm>
          <a:prstGeom prst="rect">
            <a:avLst/>
          </a:prstGeom>
          <a:noFill/>
          <a:ln>
            <a:noFill/>
          </a:ln>
        </p:spPr>
      </p:sp>
      <p:sp>
        <p:nvSpPr>
          <p:cNvPr id="310" name="Google Shape;310;p45"/>
          <p:cNvSpPr txBox="1">
            <a:spLocks noGrp="1"/>
          </p:cNvSpPr>
          <p:nvPr>
            <p:ph type="body" idx="18"/>
          </p:nvPr>
        </p:nvSpPr>
        <p:spPr>
          <a:xfrm>
            <a:off x="3335000" y="4479650"/>
            <a:ext cx="1036200" cy="97800"/>
          </a:xfrm>
          <a:prstGeom prst="rect">
            <a:avLst/>
          </a:prstGeom>
          <a:noFill/>
          <a:ln>
            <a:noFill/>
          </a:ln>
        </p:spPr>
        <p:txBody>
          <a:bodyPr spcFirstLastPara="1" wrap="square" lIns="0" tIns="0" rIns="0" bIns="0" anchor="t" anchorCtr="0">
            <a:noAutofit/>
          </a:bodyPr>
          <a:lstStyle>
            <a:lvl1pPr marL="457200" lvl="0" indent="-279400" algn="l">
              <a:lnSpc>
                <a:spcPct val="87000"/>
              </a:lnSpc>
              <a:spcBef>
                <a:spcPts val="0"/>
              </a:spcBef>
              <a:spcAft>
                <a:spcPts val="0"/>
              </a:spcAft>
              <a:buClr>
                <a:schemeClr val="dk1"/>
              </a:buClr>
              <a:buSzPts val="800"/>
              <a:buChar char="●"/>
              <a:defRPr sz="800">
                <a:solidFill>
                  <a:schemeClr val="dk1"/>
                </a:solidFill>
              </a:defRPr>
            </a:lvl1pPr>
            <a:lvl2pPr marL="914400" lvl="1" indent="-311150" algn="l">
              <a:lnSpc>
                <a:spcPct val="87000"/>
              </a:lnSpc>
              <a:spcBef>
                <a:spcPts val="0"/>
              </a:spcBef>
              <a:spcAft>
                <a:spcPts val="0"/>
              </a:spcAft>
              <a:buClr>
                <a:schemeClr val="dk1"/>
              </a:buClr>
              <a:buSzPts val="1300"/>
              <a:buChar char="○"/>
              <a:defRPr sz="1300">
                <a:solidFill>
                  <a:schemeClr val="dk1"/>
                </a:solidFill>
              </a:defRPr>
            </a:lvl2pPr>
            <a:lvl3pPr marL="1371600" lvl="2" indent="-311150" algn="l">
              <a:lnSpc>
                <a:spcPct val="87000"/>
              </a:lnSpc>
              <a:spcBef>
                <a:spcPts val="0"/>
              </a:spcBef>
              <a:spcAft>
                <a:spcPts val="0"/>
              </a:spcAft>
              <a:buClr>
                <a:schemeClr val="dk1"/>
              </a:buClr>
              <a:buSzPts val="1300"/>
              <a:buChar char="■"/>
              <a:defRPr sz="1300">
                <a:solidFill>
                  <a:schemeClr val="dk1"/>
                </a:solidFill>
              </a:defRPr>
            </a:lvl3pPr>
            <a:lvl4pPr marL="1828800" lvl="3" indent="-311150" algn="l">
              <a:lnSpc>
                <a:spcPct val="87000"/>
              </a:lnSpc>
              <a:spcBef>
                <a:spcPts val="0"/>
              </a:spcBef>
              <a:spcAft>
                <a:spcPts val="0"/>
              </a:spcAft>
              <a:buClr>
                <a:schemeClr val="dk1"/>
              </a:buClr>
              <a:buSzPts val="1300"/>
              <a:buChar char="●"/>
              <a:defRPr sz="1300">
                <a:solidFill>
                  <a:schemeClr val="dk1"/>
                </a:solidFill>
              </a:defRPr>
            </a:lvl4pPr>
            <a:lvl5pPr marL="2286000" lvl="4" indent="-311150" algn="l">
              <a:lnSpc>
                <a:spcPct val="87000"/>
              </a:lnSpc>
              <a:spcBef>
                <a:spcPts val="0"/>
              </a:spcBef>
              <a:spcAft>
                <a:spcPts val="0"/>
              </a:spcAft>
              <a:buClr>
                <a:schemeClr val="dk1"/>
              </a:buClr>
              <a:buSzPts val="1300"/>
              <a:buChar char="○"/>
              <a:defRPr sz="1300">
                <a:solidFill>
                  <a:schemeClr val="dk1"/>
                </a:solidFill>
              </a:defRPr>
            </a:lvl5pPr>
            <a:lvl6pPr marL="2743200" lvl="5" indent="-311150" algn="l">
              <a:lnSpc>
                <a:spcPct val="87000"/>
              </a:lnSpc>
              <a:spcBef>
                <a:spcPts val="0"/>
              </a:spcBef>
              <a:spcAft>
                <a:spcPts val="0"/>
              </a:spcAft>
              <a:buClr>
                <a:schemeClr val="dk1"/>
              </a:buClr>
              <a:buSzPts val="1300"/>
              <a:buChar char="■"/>
              <a:defRPr sz="1300">
                <a:solidFill>
                  <a:schemeClr val="dk1"/>
                </a:solidFill>
              </a:defRPr>
            </a:lvl6pPr>
            <a:lvl7pPr marL="3200400" lvl="6" indent="-311150" algn="l">
              <a:lnSpc>
                <a:spcPct val="87000"/>
              </a:lnSpc>
              <a:spcBef>
                <a:spcPts val="0"/>
              </a:spcBef>
              <a:spcAft>
                <a:spcPts val="0"/>
              </a:spcAft>
              <a:buClr>
                <a:schemeClr val="dk1"/>
              </a:buClr>
              <a:buSzPts val="1300"/>
              <a:buChar char="●"/>
              <a:defRPr sz="1300">
                <a:solidFill>
                  <a:schemeClr val="dk1"/>
                </a:solidFill>
              </a:defRPr>
            </a:lvl7pPr>
            <a:lvl8pPr marL="3657600" lvl="7" indent="-311150" algn="l">
              <a:lnSpc>
                <a:spcPct val="87000"/>
              </a:lnSpc>
              <a:spcBef>
                <a:spcPts val="0"/>
              </a:spcBef>
              <a:spcAft>
                <a:spcPts val="0"/>
              </a:spcAft>
              <a:buClr>
                <a:schemeClr val="dk1"/>
              </a:buClr>
              <a:buSzPts val="1300"/>
              <a:buChar char="○"/>
              <a:defRPr sz="1300">
                <a:solidFill>
                  <a:schemeClr val="dk1"/>
                </a:solidFill>
              </a:defRPr>
            </a:lvl8pPr>
            <a:lvl9pPr marL="4114800" lvl="8" indent="-311150" algn="l">
              <a:lnSpc>
                <a:spcPct val="87000"/>
              </a:lnSpc>
              <a:spcBef>
                <a:spcPts val="0"/>
              </a:spcBef>
              <a:spcAft>
                <a:spcPts val="0"/>
              </a:spcAft>
              <a:buClr>
                <a:schemeClr val="dk1"/>
              </a:buClr>
              <a:buSzPts val="1300"/>
              <a:buChar char="■"/>
              <a:defRPr sz="1300">
                <a:solidFill>
                  <a:schemeClr val="dk1"/>
                </a:solidFill>
              </a:defRPr>
            </a:lvl9pPr>
          </a:lstStyle>
          <a:p>
            <a:endParaRPr/>
          </a:p>
        </p:txBody>
      </p:sp>
      <p:sp>
        <p:nvSpPr>
          <p:cNvPr id="311" name="Google Shape;311;p45"/>
          <p:cNvSpPr txBox="1">
            <a:spLocks noGrp="1"/>
          </p:cNvSpPr>
          <p:nvPr>
            <p:ph type="body" idx="19"/>
          </p:nvPr>
        </p:nvSpPr>
        <p:spPr>
          <a:xfrm>
            <a:off x="3335000" y="4627525"/>
            <a:ext cx="1036200" cy="88500"/>
          </a:xfrm>
          <a:prstGeom prst="rect">
            <a:avLst/>
          </a:prstGeom>
          <a:noFill/>
          <a:ln>
            <a:noFill/>
          </a:ln>
        </p:spPr>
        <p:txBody>
          <a:bodyPr spcFirstLastPara="1" wrap="square" lIns="0" tIns="0" rIns="0" bIns="0" anchor="t" anchorCtr="0">
            <a:noAutofit/>
          </a:bodyPr>
          <a:lstStyle>
            <a:lvl1pPr marL="457200" lvl="0" indent="-266700" algn="l">
              <a:lnSpc>
                <a:spcPct val="113000"/>
              </a:lnSpc>
              <a:spcBef>
                <a:spcPts val="0"/>
              </a:spcBef>
              <a:spcAft>
                <a:spcPts val="0"/>
              </a:spcAft>
              <a:buSzPts val="600"/>
              <a:buFont typeface="DM Mono Medium"/>
              <a:buChar char="●"/>
              <a:defRPr sz="600">
                <a:latin typeface="DM Mono Medium"/>
                <a:ea typeface="DM Mono Medium"/>
                <a:cs typeface="DM Mono Medium"/>
                <a:sym typeface="DM Mono Medium"/>
              </a:defRPr>
            </a:lvl1pPr>
            <a:lvl2pPr marL="914400" lvl="1" indent="-266700" algn="l">
              <a:lnSpc>
                <a:spcPct val="113000"/>
              </a:lnSpc>
              <a:spcBef>
                <a:spcPts val="0"/>
              </a:spcBef>
              <a:spcAft>
                <a:spcPts val="0"/>
              </a:spcAft>
              <a:buSzPts val="600"/>
              <a:buFont typeface="DM Mono Medium"/>
              <a:buChar char="○"/>
              <a:defRPr sz="600">
                <a:latin typeface="DM Mono Medium"/>
                <a:ea typeface="DM Mono Medium"/>
                <a:cs typeface="DM Mono Medium"/>
                <a:sym typeface="DM Mono Medium"/>
              </a:defRPr>
            </a:lvl2pPr>
            <a:lvl3pPr marL="1371600" lvl="2" indent="-266700" algn="l">
              <a:lnSpc>
                <a:spcPct val="113000"/>
              </a:lnSpc>
              <a:spcBef>
                <a:spcPts val="0"/>
              </a:spcBef>
              <a:spcAft>
                <a:spcPts val="0"/>
              </a:spcAft>
              <a:buSzPts val="600"/>
              <a:buFont typeface="DM Mono Medium"/>
              <a:buChar char="■"/>
              <a:defRPr sz="600">
                <a:latin typeface="DM Mono Medium"/>
                <a:ea typeface="DM Mono Medium"/>
                <a:cs typeface="DM Mono Medium"/>
                <a:sym typeface="DM Mono Medium"/>
              </a:defRPr>
            </a:lvl3pPr>
            <a:lvl4pPr marL="1828800" lvl="3" indent="-266700" algn="l">
              <a:lnSpc>
                <a:spcPct val="113000"/>
              </a:lnSpc>
              <a:spcBef>
                <a:spcPts val="0"/>
              </a:spcBef>
              <a:spcAft>
                <a:spcPts val="0"/>
              </a:spcAft>
              <a:buSzPts val="600"/>
              <a:buFont typeface="DM Mono Medium"/>
              <a:buChar char="●"/>
              <a:defRPr sz="600">
                <a:latin typeface="DM Mono Medium"/>
                <a:ea typeface="DM Mono Medium"/>
                <a:cs typeface="DM Mono Medium"/>
                <a:sym typeface="DM Mono Medium"/>
              </a:defRPr>
            </a:lvl4pPr>
            <a:lvl5pPr marL="2286000" lvl="4" indent="-266700" algn="l">
              <a:lnSpc>
                <a:spcPct val="113000"/>
              </a:lnSpc>
              <a:spcBef>
                <a:spcPts val="0"/>
              </a:spcBef>
              <a:spcAft>
                <a:spcPts val="0"/>
              </a:spcAft>
              <a:buSzPts val="600"/>
              <a:buFont typeface="DM Mono Medium"/>
              <a:buChar char="○"/>
              <a:defRPr sz="600">
                <a:latin typeface="DM Mono Medium"/>
                <a:ea typeface="DM Mono Medium"/>
                <a:cs typeface="DM Mono Medium"/>
                <a:sym typeface="DM Mono Medium"/>
              </a:defRPr>
            </a:lvl5pPr>
            <a:lvl6pPr marL="2743200" lvl="5" indent="-292100" algn="l">
              <a:lnSpc>
                <a:spcPct val="113000"/>
              </a:lnSpc>
              <a:spcBef>
                <a:spcPts val="0"/>
              </a:spcBef>
              <a:spcAft>
                <a:spcPts val="0"/>
              </a:spcAft>
              <a:buSzPts val="1000"/>
              <a:buFont typeface="DM Mono Medium"/>
              <a:buChar char="■"/>
              <a:defRPr sz="1000">
                <a:latin typeface="DM Mono Medium"/>
                <a:ea typeface="DM Mono Medium"/>
                <a:cs typeface="DM Mono Medium"/>
                <a:sym typeface="DM Mono Medium"/>
              </a:defRPr>
            </a:lvl6pPr>
            <a:lvl7pPr marL="3200400" lvl="6" indent="-317500" algn="l">
              <a:lnSpc>
                <a:spcPct val="115000"/>
              </a:lnSpc>
              <a:spcBef>
                <a:spcPts val="0"/>
              </a:spcBef>
              <a:spcAft>
                <a:spcPts val="0"/>
              </a:spcAft>
              <a:buSzPts val="1400"/>
              <a:buFont typeface="DM Mono Medium"/>
              <a:buChar char="●"/>
              <a:defRPr>
                <a:latin typeface="DM Mono Medium"/>
                <a:ea typeface="DM Mono Medium"/>
                <a:cs typeface="DM Mono Medium"/>
                <a:sym typeface="DM Mono Medium"/>
              </a:defRPr>
            </a:lvl7pPr>
            <a:lvl8pPr marL="3657600" lvl="7" indent="-317500" algn="l">
              <a:lnSpc>
                <a:spcPct val="115000"/>
              </a:lnSpc>
              <a:spcBef>
                <a:spcPts val="0"/>
              </a:spcBef>
              <a:spcAft>
                <a:spcPts val="0"/>
              </a:spcAft>
              <a:buSzPts val="1400"/>
              <a:buFont typeface="DM Mono Medium"/>
              <a:buChar char="○"/>
              <a:defRPr>
                <a:latin typeface="DM Mono Medium"/>
                <a:ea typeface="DM Mono Medium"/>
                <a:cs typeface="DM Mono Medium"/>
                <a:sym typeface="DM Mono Medium"/>
              </a:defRPr>
            </a:lvl8pPr>
            <a:lvl9pPr marL="4114800" lvl="8" indent="-317500" algn="l">
              <a:lnSpc>
                <a:spcPct val="115000"/>
              </a:lnSpc>
              <a:spcBef>
                <a:spcPts val="0"/>
              </a:spcBef>
              <a:spcAft>
                <a:spcPts val="0"/>
              </a:spcAft>
              <a:buSzPts val="1400"/>
              <a:buFont typeface="DM Mono Medium"/>
              <a:buChar char="■"/>
              <a:defRPr>
                <a:latin typeface="DM Mono Medium"/>
                <a:ea typeface="DM Mono Medium"/>
                <a:cs typeface="DM Mono Medium"/>
                <a:sym typeface="DM Mono Medium"/>
              </a:defRPr>
            </a:lvl9pPr>
          </a:lstStyle>
          <a:p>
            <a:endParaRPr/>
          </a:p>
        </p:txBody>
      </p:sp>
      <p:sp>
        <p:nvSpPr>
          <p:cNvPr id="312" name="Google Shape;312;p45"/>
          <p:cNvSpPr txBox="1">
            <a:spLocks noGrp="1"/>
          </p:cNvSpPr>
          <p:nvPr>
            <p:ph type="body" idx="20"/>
          </p:nvPr>
        </p:nvSpPr>
        <p:spPr>
          <a:xfrm>
            <a:off x="7675100" y="2147875"/>
            <a:ext cx="1036200" cy="88500"/>
          </a:xfrm>
          <a:prstGeom prst="rect">
            <a:avLst/>
          </a:prstGeom>
          <a:noFill/>
          <a:ln>
            <a:noFill/>
          </a:ln>
        </p:spPr>
        <p:txBody>
          <a:bodyPr spcFirstLastPara="1" wrap="square" lIns="0" tIns="0" rIns="0" bIns="0" anchor="t" anchorCtr="0">
            <a:noAutofit/>
          </a:bodyPr>
          <a:lstStyle>
            <a:lvl1pPr marL="457200" lvl="0" indent="-266700" algn="l">
              <a:lnSpc>
                <a:spcPct val="113000"/>
              </a:lnSpc>
              <a:spcBef>
                <a:spcPts val="0"/>
              </a:spcBef>
              <a:spcAft>
                <a:spcPts val="0"/>
              </a:spcAft>
              <a:buSzPts val="600"/>
              <a:buFont typeface="DM Mono Medium"/>
              <a:buChar char="●"/>
              <a:defRPr sz="600">
                <a:latin typeface="DM Mono Medium"/>
                <a:ea typeface="DM Mono Medium"/>
                <a:cs typeface="DM Mono Medium"/>
                <a:sym typeface="DM Mono Medium"/>
              </a:defRPr>
            </a:lvl1pPr>
            <a:lvl2pPr marL="914400" lvl="1" indent="-266700" algn="l">
              <a:lnSpc>
                <a:spcPct val="113000"/>
              </a:lnSpc>
              <a:spcBef>
                <a:spcPts val="0"/>
              </a:spcBef>
              <a:spcAft>
                <a:spcPts val="0"/>
              </a:spcAft>
              <a:buSzPts val="600"/>
              <a:buFont typeface="DM Mono Medium"/>
              <a:buChar char="○"/>
              <a:defRPr sz="600">
                <a:latin typeface="DM Mono Medium"/>
                <a:ea typeface="DM Mono Medium"/>
                <a:cs typeface="DM Mono Medium"/>
                <a:sym typeface="DM Mono Medium"/>
              </a:defRPr>
            </a:lvl2pPr>
            <a:lvl3pPr marL="1371600" lvl="2" indent="-266700" algn="l">
              <a:lnSpc>
                <a:spcPct val="113000"/>
              </a:lnSpc>
              <a:spcBef>
                <a:spcPts val="0"/>
              </a:spcBef>
              <a:spcAft>
                <a:spcPts val="0"/>
              </a:spcAft>
              <a:buSzPts val="600"/>
              <a:buFont typeface="DM Mono Medium"/>
              <a:buChar char="■"/>
              <a:defRPr sz="600">
                <a:latin typeface="DM Mono Medium"/>
                <a:ea typeface="DM Mono Medium"/>
                <a:cs typeface="DM Mono Medium"/>
                <a:sym typeface="DM Mono Medium"/>
              </a:defRPr>
            </a:lvl3pPr>
            <a:lvl4pPr marL="1828800" lvl="3" indent="-266700" algn="l">
              <a:lnSpc>
                <a:spcPct val="113000"/>
              </a:lnSpc>
              <a:spcBef>
                <a:spcPts val="0"/>
              </a:spcBef>
              <a:spcAft>
                <a:spcPts val="0"/>
              </a:spcAft>
              <a:buSzPts val="600"/>
              <a:buFont typeface="DM Mono Medium"/>
              <a:buChar char="●"/>
              <a:defRPr sz="600">
                <a:latin typeface="DM Mono Medium"/>
                <a:ea typeface="DM Mono Medium"/>
                <a:cs typeface="DM Mono Medium"/>
                <a:sym typeface="DM Mono Medium"/>
              </a:defRPr>
            </a:lvl4pPr>
            <a:lvl5pPr marL="2286000" lvl="4" indent="-266700" algn="l">
              <a:lnSpc>
                <a:spcPct val="113000"/>
              </a:lnSpc>
              <a:spcBef>
                <a:spcPts val="0"/>
              </a:spcBef>
              <a:spcAft>
                <a:spcPts val="0"/>
              </a:spcAft>
              <a:buSzPts val="600"/>
              <a:buFont typeface="DM Mono Medium"/>
              <a:buChar char="○"/>
              <a:defRPr sz="600">
                <a:latin typeface="DM Mono Medium"/>
                <a:ea typeface="DM Mono Medium"/>
                <a:cs typeface="DM Mono Medium"/>
                <a:sym typeface="DM Mono Medium"/>
              </a:defRPr>
            </a:lvl5pPr>
            <a:lvl6pPr marL="2743200" lvl="5" indent="-292100" algn="l">
              <a:lnSpc>
                <a:spcPct val="113000"/>
              </a:lnSpc>
              <a:spcBef>
                <a:spcPts val="0"/>
              </a:spcBef>
              <a:spcAft>
                <a:spcPts val="0"/>
              </a:spcAft>
              <a:buSzPts val="1000"/>
              <a:buFont typeface="DM Mono Medium"/>
              <a:buChar char="■"/>
              <a:defRPr sz="1000">
                <a:latin typeface="DM Mono Medium"/>
                <a:ea typeface="DM Mono Medium"/>
                <a:cs typeface="DM Mono Medium"/>
                <a:sym typeface="DM Mono Medium"/>
              </a:defRPr>
            </a:lvl6pPr>
            <a:lvl7pPr marL="3200400" lvl="6" indent="-317500" algn="l">
              <a:lnSpc>
                <a:spcPct val="115000"/>
              </a:lnSpc>
              <a:spcBef>
                <a:spcPts val="0"/>
              </a:spcBef>
              <a:spcAft>
                <a:spcPts val="0"/>
              </a:spcAft>
              <a:buSzPts val="1400"/>
              <a:buFont typeface="DM Mono Medium"/>
              <a:buChar char="●"/>
              <a:defRPr>
                <a:latin typeface="DM Mono Medium"/>
                <a:ea typeface="DM Mono Medium"/>
                <a:cs typeface="DM Mono Medium"/>
                <a:sym typeface="DM Mono Medium"/>
              </a:defRPr>
            </a:lvl7pPr>
            <a:lvl8pPr marL="3657600" lvl="7" indent="-317500" algn="l">
              <a:lnSpc>
                <a:spcPct val="115000"/>
              </a:lnSpc>
              <a:spcBef>
                <a:spcPts val="0"/>
              </a:spcBef>
              <a:spcAft>
                <a:spcPts val="0"/>
              </a:spcAft>
              <a:buSzPts val="1400"/>
              <a:buFont typeface="DM Mono Medium"/>
              <a:buChar char="○"/>
              <a:defRPr>
                <a:latin typeface="DM Mono Medium"/>
                <a:ea typeface="DM Mono Medium"/>
                <a:cs typeface="DM Mono Medium"/>
                <a:sym typeface="DM Mono Medium"/>
              </a:defRPr>
            </a:lvl8pPr>
            <a:lvl9pPr marL="4114800" lvl="8" indent="-317500" algn="l">
              <a:lnSpc>
                <a:spcPct val="115000"/>
              </a:lnSpc>
              <a:spcBef>
                <a:spcPts val="0"/>
              </a:spcBef>
              <a:spcAft>
                <a:spcPts val="0"/>
              </a:spcAft>
              <a:buSzPts val="1400"/>
              <a:buFont typeface="DM Mono Medium"/>
              <a:buChar char="■"/>
              <a:defRPr>
                <a:latin typeface="DM Mono Medium"/>
                <a:ea typeface="DM Mono Medium"/>
                <a:cs typeface="DM Mono Medium"/>
                <a:sym typeface="DM Mono Medium"/>
              </a:defRPr>
            </a:lvl9pPr>
          </a:lstStyle>
          <a:p>
            <a:endParaRPr/>
          </a:p>
        </p:txBody>
      </p:sp>
      <p:sp>
        <p:nvSpPr>
          <p:cNvPr id="313" name="Google Shape;313;p45"/>
          <p:cNvSpPr txBox="1">
            <a:spLocks noGrp="1"/>
          </p:cNvSpPr>
          <p:nvPr>
            <p:ph type="body" idx="21"/>
          </p:nvPr>
        </p:nvSpPr>
        <p:spPr>
          <a:xfrm>
            <a:off x="6228400" y="2147875"/>
            <a:ext cx="1036200" cy="88500"/>
          </a:xfrm>
          <a:prstGeom prst="rect">
            <a:avLst/>
          </a:prstGeom>
          <a:noFill/>
          <a:ln>
            <a:noFill/>
          </a:ln>
        </p:spPr>
        <p:txBody>
          <a:bodyPr spcFirstLastPara="1" wrap="square" lIns="0" tIns="0" rIns="0" bIns="0" anchor="t" anchorCtr="0">
            <a:noAutofit/>
          </a:bodyPr>
          <a:lstStyle>
            <a:lvl1pPr marL="457200" lvl="0" indent="-266700" algn="l">
              <a:lnSpc>
                <a:spcPct val="113000"/>
              </a:lnSpc>
              <a:spcBef>
                <a:spcPts val="0"/>
              </a:spcBef>
              <a:spcAft>
                <a:spcPts val="0"/>
              </a:spcAft>
              <a:buSzPts val="600"/>
              <a:buFont typeface="DM Mono Medium"/>
              <a:buChar char="●"/>
              <a:defRPr sz="600">
                <a:latin typeface="DM Mono Medium"/>
                <a:ea typeface="DM Mono Medium"/>
                <a:cs typeface="DM Mono Medium"/>
                <a:sym typeface="DM Mono Medium"/>
              </a:defRPr>
            </a:lvl1pPr>
            <a:lvl2pPr marL="914400" lvl="1" indent="-266700" algn="l">
              <a:lnSpc>
                <a:spcPct val="113000"/>
              </a:lnSpc>
              <a:spcBef>
                <a:spcPts val="0"/>
              </a:spcBef>
              <a:spcAft>
                <a:spcPts val="0"/>
              </a:spcAft>
              <a:buSzPts val="600"/>
              <a:buFont typeface="DM Mono Medium"/>
              <a:buChar char="○"/>
              <a:defRPr sz="600">
                <a:latin typeface="DM Mono Medium"/>
                <a:ea typeface="DM Mono Medium"/>
                <a:cs typeface="DM Mono Medium"/>
                <a:sym typeface="DM Mono Medium"/>
              </a:defRPr>
            </a:lvl2pPr>
            <a:lvl3pPr marL="1371600" lvl="2" indent="-266700" algn="l">
              <a:lnSpc>
                <a:spcPct val="113000"/>
              </a:lnSpc>
              <a:spcBef>
                <a:spcPts val="0"/>
              </a:spcBef>
              <a:spcAft>
                <a:spcPts val="0"/>
              </a:spcAft>
              <a:buSzPts val="600"/>
              <a:buFont typeface="DM Mono Medium"/>
              <a:buChar char="■"/>
              <a:defRPr sz="600">
                <a:latin typeface="DM Mono Medium"/>
                <a:ea typeface="DM Mono Medium"/>
                <a:cs typeface="DM Mono Medium"/>
                <a:sym typeface="DM Mono Medium"/>
              </a:defRPr>
            </a:lvl3pPr>
            <a:lvl4pPr marL="1828800" lvl="3" indent="-266700" algn="l">
              <a:lnSpc>
                <a:spcPct val="113000"/>
              </a:lnSpc>
              <a:spcBef>
                <a:spcPts val="0"/>
              </a:spcBef>
              <a:spcAft>
                <a:spcPts val="0"/>
              </a:spcAft>
              <a:buSzPts val="600"/>
              <a:buFont typeface="DM Mono Medium"/>
              <a:buChar char="●"/>
              <a:defRPr sz="600">
                <a:latin typeface="DM Mono Medium"/>
                <a:ea typeface="DM Mono Medium"/>
                <a:cs typeface="DM Mono Medium"/>
                <a:sym typeface="DM Mono Medium"/>
              </a:defRPr>
            </a:lvl4pPr>
            <a:lvl5pPr marL="2286000" lvl="4" indent="-266700" algn="l">
              <a:lnSpc>
                <a:spcPct val="113000"/>
              </a:lnSpc>
              <a:spcBef>
                <a:spcPts val="0"/>
              </a:spcBef>
              <a:spcAft>
                <a:spcPts val="0"/>
              </a:spcAft>
              <a:buSzPts val="600"/>
              <a:buFont typeface="DM Mono Medium"/>
              <a:buChar char="○"/>
              <a:defRPr sz="600">
                <a:latin typeface="DM Mono Medium"/>
                <a:ea typeface="DM Mono Medium"/>
                <a:cs typeface="DM Mono Medium"/>
                <a:sym typeface="DM Mono Medium"/>
              </a:defRPr>
            </a:lvl5pPr>
            <a:lvl6pPr marL="2743200" lvl="5" indent="-292100" algn="l">
              <a:lnSpc>
                <a:spcPct val="113000"/>
              </a:lnSpc>
              <a:spcBef>
                <a:spcPts val="0"/>
              </a:spcBef>
              <a:spcAft>
                <a:spcPts val="0"/>
              </a:spcAft>
              <a:buSzPts val="1000"/>
              <a:buFont typeface="DM Mono Medium"/>
              <a:buChar char="■"/>
              <a:defRPr sz="1000">
                <a:latin typeface="DM Mono Medium"/>
                <a:ea typeface="DM Mono Medium"/>
                <a:cs typeface="DM Mono Medium"/>
                <a:sym typeface="DM Mono Medium"/>
              </a:defRPr>
            </a:lvl6pPr>
            <a:lvl7pPr marL="3200400" lvl="6" indent="-317500" algn="l">
              <a:lnSpc>
                <a:spcPct val="115000"/>
              </a:lnSpc>
              <a:spcBef>
                <a:spcPts val="0"/>
              </a:spcBef>
              <a:spcAft>
                <a:spcPts val="0"/>
              </a:spcAft>
              <a:buSzPts val="1400"/>
              <a:buFont typeface="DM Mono Medium"/>
              <a:buChar char="●"/>
              <a:defRPr>
                <a:latin typeface="DM Mono Medium"/>
                <a:ea typeface="DM Mono Medium"/>
                <a:cs typeface="DM Mono Medium"/>
                <a:sym typeface="DM Mono Medium"/>
              </a:defRPr>
            </a:lvl7pPr>
            <a:lvl8pPr marL="3657600" lvl="7" indent="-317500" algn="l">
              <a:lnSpc>
                <a:spcPct val="115000"/>
              </a:lnSpc>
              <a:spcBef>
                <a:spcPts val="0"/>
              </a:spcBef>
              <a:spcAft>
                <a:spcPts val="0"/>
              </a:spcAft>
              <a:buSzPts val="1400"/>
              <a:buFont typeface="DM Mono Medium"/>
              <a:buChar char="○"/>
              <a:defRPr>
                <a:latin typeface="DM Mono Medium"/>
                <a:ea typeface="DM Mono Medium"/>
                <a:cs typeface="DM Mono Medium"/>
                <a:sym typeface="DM Mono Medium"/>
              </a:defRPr>
            </a:lvl8pPr>
            <a:lvl9pPr marL="4114800" lvl="8" indent="-317500" algn="l">
              <a:lnSpc>
                <a:spcPct val="115000"/>
              </a:lnSpc>
              <a:spcBef>
                <a:spcPts val="0"/>
              </a:spcBef>
              <a:spcAft>
                <a:spcPts val="0"/>
              </a:spcAft>
              <a:buSzPts val="1400"/>
              <a:buFont typeface="DM Mono Medium"/>
              <a:buChar char="■"/>
              <a:defRPr>
                <a:latin typeface="DM Mono Medium"/>
                <a:ea typeface="DM Mono Medium"/>
                <a:cs typeface="DM Mono Medium"/>
                <a:sym typeface="DM Mono Medium"/>
              </a:defRPr>
            </a:lvl9pPr>
          </a:lstStyle>
          <a:p>
            <a:endParaRPr/>
          </a:p>
        </p:txBody>
      </p:sp>
      <p:sp>
        <p:nvSpPr>
          <p:cNvPr id="314" name="Google Shape;314;p45"/>
          <p:cNvSpPr txBox="1">
            <a:spLocks noGrp="1"/>
          </p:cNvSpPr>
          <p:nvPr>
            <p:ph type="body" idx="22"/>
          </p:nvPr>
        </p:nvSpPr>
        <p:spPr>
          <a:xfrm>
            <a:off x="4781700" y="2147875"/>
            <a:ext cx="1036200" cy="88500"/>
          </a:xfrm>
          <a:prstGeom prst="rect">
            <a:avLst/>
          </a:prstGeom>
          <a:noFill/>
          <a:ln>
            <a:noFill/>
          </a:ln>
        </p:spPr>
        <p:txBody>
          <a:bodyPr spcFirstLastPara="1" wrap="square" lIns="0" tIns="0" rIns="0" bIns="0" anchor="t" anchorCtr="0">
            <a:noAutofit/>
          </a:bodyPr>
          <a:lstStyle>
            <a:lvl1pPr marL="457200" lvl="0" indent="-266700" algn="l">
              <a:lnSpc>
                <a:spcPct val="113000"/>
              </a:lnSpc>
              <a:spcBef>
                <a:spcPts val="0"/>
              </a:spcBef>
              <a:spcAft>
                <a:spcPts val="0"/>
              </a:spcAft>
              <a:buSzPts val="600"/>
              <a:buFont typeface="DM Mono Medium"/>
              <a:buChar char="●"/>
              <a:defRPr sz="600">
                <a:latin typeface="DM Mono Medium"/>
                <a:ea typeface="DM Mono Medium"/>
                <a:cs typeface="DM Mono Medium"/>
                <a:sym typeface="DM Mono Medium"/>
              </a:defRPr>
            </a:lvl1pPr>
            <a:lvl2pPr marL="914400" lvl="1" indent="-266700" algn="l">
              <a:lnSpc>
                <a:spcPct val="113000"/>
              </a:lnSpc>
              <a:spcBef>
                <a:spcPts val="0"/>
              </a:spcBef>
              <a:spcAft>
                <a:spcPts val="0"/>
              </a:spcAft>
              <a:buSzPts val="600"/>
              <a:buFont typeface="DM Mono Medium"/>
              <a:buChar char="○"/>
              <a:defRPr sz="600">
                <a:latin typeface="DM Mono Medium"/>
                <a:ea typeface="DM Mono Medium"/>
                <a:cs typeface="DM Mono Medium"/>
                <a:sym typeface="DM Mono Medium"/>
              </a:defRPr>
            </a:lvl2pPr>
            <a:lvl3pPr marL="1371600" lvl="2" indent="-266700" algn="l">
              <a:lnSpc>
                <a:spcPct val="113000"/>
              </a:lnSpc>
              <a:spcBef>
                <a:spcPts val="0"/>
              </a:spcBef>
              <a:spcAft>
                <a:spcPts val="0"/>
              </a:spcAft>
              <a:buSzPts val="600"/>
              <a:buFont typeface="DM Mono Medium"/>
              <a:buChar char="■"/>
              <a:defRPr sz="600">
                <a:latin typeface="DM Mono Medium"/>
                <a:ea typeface="DM Mono Medium"/>
                <a:cs typeface="DM Mono Medium"/>
                <a:sym typeface="DM Mono Medium"/>
              </a:defRPr>
            </a:lvl3pPr>
            <a:lvl4pPr marL="1828800" lvl="3" indent="-266700" algn="l">
              <a:lnSpc>
                <a:spcPct val="113000"/>
              </a:lnSpc>
              <a:spcBef>
                <a:spcPts val="0"/>
              </a:spcBef>
              <a:spcAft>
                <a:spcPts val="0"/>
              </a:spcAft>
              <a:buSzPts val="600"/>
              <a:buFont typeface="DM Mono Medium"/>
              <a:buChar char="●"/>
              <a:defRPr sz="600">
                <a:latin typeface="DM Mono Medium"/>
                <a:ea typeface="DM Mono Medium"/>
                <a:cs typeface="DM Mono Medium"/>
                <a:sym typeface="DM Mono Medium"/>
              </a:defRPr>
            </a:lvl4pPr>
            <a:lvl5pPr marL="2286000" lvl="4" indent="-266700" algn="l">
              <a:lnSpc>
                <a:spcPct val="113000"/>
              </a:lnSpc>
              <a:spcBef>
                <a:spcPts val="0"/>
              </a:spcBef>
              <a:spcAft>
                <a:spcPts val="0"/>
              </a:spcAft>
              <a:buSzPts val="600"/>
              <a:buFont typeface="DM Mono Medium"/>
              <a:buChar char="○"/>
              <a:defRPr sz="600">
                <a:latin typeface="DM Mono Medium"/>
                <a:ea typeface="DM Mono Medium"/>
                <a:cs typeface="DM Mono Medium"/>
                <a:sym typeface="DM Mono Medium"/>
              </a:defRPr>
            </a:lvl5pPr>
            <a:lvl6pPr marL="2743200" lvl="5" indent="-292100" algn="l">
              <a:lnSpc>
                <a:spcPct val="113000"/>
              </a:lnSpc>
              <a:spcBef>
                <a:spcPts val="0"/>
              </a:spcBef>
              <a:spcAft>
                <a:spcPts val="0"/>
              </a:spcAft>
              <a:buSzPts val="1000"/>
              <a:buFont typeface="DM Mono Medium"/>
              <a:buChar char="■"/>
              <a:defRPr sz="1000">
                <a:latin typeface="DM Mono Medium"/>
                <a:ea typeface="DM Mono Medium"/>
                <a:cs typeface="DM Mono Medium"/>
                <a:sym typeface="DM Mono Medium"/>
              </a:defRPr>
            </a:lvl6pPr>
            <a:lvl7pPr marL="3200400" lvl="6" indent="-317500" algn="l">
              <a:lnSpc>
                <a:spcPct val="115000"/>
              </a:lnSpc>
              <a:spcBef>
                <a:spcPts val="0"/>
              </a:spcBef>
              <a:spcAft>
                <a:spcPts val="0"/>
              </a:spcAft>
              <a:buSzPts val="1400"/>
              <a:buFont typeface="DM Mono Medium"/>
              <a:buChar char="●"/>
              <a:defRPr>
                <a:latin typeface="DM Mono Medium"/>
                <a:ea typeface="DM Mono Medium"/>
                <a:cs typeface="DM Mono Medium"/>
                <a:sym typeface="DM Mono Medium"/>
              </a:defRPr>
            </a:lvl7pPr>
            <a:lvl8pPr marL="3657600" lvl="7" indent="-317500" algn="l">
              <a:lnSpc>
                <a:spcPct val="115000"/>
              </a:lnSpc>
              <a:spcBef>
                <a:spcPts val="0"/>
              </a:spcBef>
              <a:spcAft>
                <a:spcPts val="0"/>
              </a:spcAft>
              <a:buSzPts val="1400"/>
              <a:buFont typeface="DM Mono Medium"/>
              <a:buChar char="○"/>
              <a:defRPr>
                <a:latin typeface="DM Mono Medium"/>
                <a:ea typeface="DM Mono Medium"/>
                <a:cs typeface="DM Mono Medium"/>
                <a:sym typeface="DM Mono Medium"/>
              </a:defRPr>
            </a:lvl8pPr>
            <a:lvl9pPr marL="4114800" lvl="8" indent="-317500" algn="l">
              <a:lnSpc>
                <a:spcPct val="115000"/>
              </a:lnSpc>
              <a:spcBef>
                <a:spcPts val="0"/>
              </a:spcBef>
              <a:spcAft>
                <a:spcPts val="0"/>
              </a:spcAft>
              <a:buSzPts val="1400"/>
              <a:buFont typeface="DM Mono Medium"/>
              <a:buChar char="■"/>
              <a:defRPr>
                <a:latin typeface="DM Mono Medium"/>
                <a:ea typeface="DM Mono Medium"/>
                <a:cs typeface="DM Mono Medium"/>
                <a:sym typeface="DM Mono Medium"/>
              </a:defRPr>
            </a:lvl9pPr>
          </a:lstStyle>
          <a:p>
            <a:endParaRPr/>
          </a:p>
        </p:txBody>
      </p:sp>
      <p:sp>
        <p:nvSpPr>
          <p:cNvPr id="315" name="Google Shape;315;p45"/>
          <p:cNvSpPr txBox="1">
            <a:spLocks noGrp="1"/>
          </p:cNvSpPr>
          <p:nvPr>
            <p:ph type="body" idx="23"/>
          </p:nvPr>
        </p:nvSpPr>
        <p:spPr>
          <a:xfrm>
            <a:off x="3335000" y="2147875"/>
            <a:ext cx="1036200" cy="88500"/>
          </a:xfrm>
          <a:prstGeom prst="rect">
            <a:avLst/>
          </a:prstGeom>
          <a:noFill/>
          <a:ln>
            <a:noFill/>
          </a:ln>
        </p:spPr>
        <p:txBody>
          <a:bodyPr spcFirstLastPara="1" wrap="square" lIns="0" tIns="0" rIns="0" bIns="0" anchor="t" anchorCtr="0">
            <a:noAutofit/>
          </a:bodyPr>
          <a:lstStyle>
            <a:lvl1pPr marL="457200" lvl="0" indent="-266700" algn="l">
              <a:lnSpc>
                <a:spcPct val="113000"/>
              </a:lnSpc>
              <a:spcBef>
                <a:spcPts val="0"/>
              </a:spcBef>
              <a:spcAft>
                <a:spcPts val="0"/>
              </a:spcAft>
              <a:buSzPts val="600"/>
              <a:buFont typeface="DM Mono Medium"/>
              <a:buChar char="●"/>
              <a:defRPr sz="600">
                <a:latin typeface="DM Mono Medium"/>
                <a:ea typeface="DM Mono Medium"/>
                <a:cs typeface="DM Mono Medium"/>
                <a:sym typeface="DM Mono Medium"/>
              </a:defRPr>
            </a:lvl1pPr>
            <a:lvl2pPr marL="914400" lvl="1" indent="-266700" algn="l">
              <a:lnSpc>
                <a:spcPct val="113000"/>
              </a:lnSpc>
              <a:spcBef>
                <a:spcPts val="0"/>
              </a:spcBef>
              <a:spcAft>
                <a:spcPts val="0"/>
              </a:spcAft>
              <a:buSzPts val="600"/>
              <a:buFont typeface="DM Mono Medium"/>
              <a:buChar char="○"/>
              <a:defRPr sz="600">
                <a:latin typeface="DM Mono Medium"/>
                <a:ea typeface="DM Mono Medium"/>
                <a:cs typeface="DM Mono Medium"/>
                <a:sym typeface="DM Mono Medium"/>
              </a:defRPr>
            </a:lvl2pPr>
            <a:lvl3pPr marL="1371600" lvl="2" indent="-266700" algn="l">
              <a:lnSpc>
                <a:spcPct val="113000"/>
              </a:lnSpc>
              <a:spcBef>
                <a:spcPts val="0"/>
              </a:spcBef>
              <a:spcAft>
                <a:spcPts val="0"/>
              </a:spcAft>
              <a:buSzPts val="600"/>
              <a:buFont typeface="DM Mono Medium"/>
              <a:buChar char="■"/>
              <a:defRPr sz="600">
                <a:latin typeface="DM Mono Medium"/>
                <a:ea typeface="DM Mono Medium"/>
                <a:cs typeface="DM Mono Medium"/>
                <a:sym typeface="DM Mono Medium"/>
              </a:defRPr>
            </a:lvl3pPr>
            <a:lvl4pPr marL="1828800" lvl="3" indent="-266700" algn="l">
              <a:lnSpc>
                <a:spcPct val="113000"/>
              </a:lnSpc>
              <a:spcBef>
                <a:spcPts val="0"/>
              </a:spcBef>
              <a:spcAft>
                <a:spcPts val="0"/>
              </a:spcAft>
              <a:buSzPts val="600"/>
              <a:buFont typeface="DM Mono Medium"/>
              <a:buChar char="●"/>
              <a:defRPr sz="600">
                <a:latin typeface="DM Mono Medium"/>
                <a:ea typeface="DM Mono Medium"/>
                <a:cs typeface="DM Mono Medium"/>
                <a:sym typeface="DM Mono Medium"/>
              </a:defRPr>
            </a:lvl4pPr>
            <a:lvl5pPr marL="2286000" lvl="4" indent="-266700" algn="l">
              <a:lnSpc>
                <a:spcPct val="113000"/>
              </a:lnSpc>
              <a:spcBef>
                <a:spcPts val="0"/>
              </a:spcBef>
              <a:spcAft>
                <a:spcPts val="0"/>
              </a:spcAft>
              <a:buSzPts val="600"/>
              <a:buFont typeface="DM Mono Medium"/>
              <a:buChar char="○"/>
              <a:defRPr sz="600">
                <a:latin typeface="DM Mono Medium"/>
                <a:ea typeface="DM Mono Medium"/>
                <a:cs typeface="DM Mono Medium"/>
                <a:sym typeface="DM Mono Medium"/>
              </a:defRPr>
            </a:lvl5pPr>
            <a:lvl6pPr marL="2743200" lvl="5" indent="-292100" algn="l">
              <a:lnSpc>
                <a:spcPct val="113000"/>
              </a:lnSpc>
              <a:spcBef>
                <a:spcPts val="0"/>
              </a:spcBef>
              <a:spcAft>
                <a:spcPts val="0"/>
              </a:spcAft>
              <a:buSzPts val="1000"/>
              <a:buFont typeface="DM Mono Medium"/>
              <a:buChar char="■"/>
              <a:defRPr sz="1000">
                <a:latin typeface="DM Mono Medium"/>
                <a:ea typeface="DM Mono Medium"/>
                <a:cs typeface="DM Mono Medium"/>
                <a:sym typeface="DM Mono Medium"/>
              </a:defRPr>
            </a:lvl6pPr>
            <a:lvl7pPr marL="3200400" lvl="6" indent="-317500" algn="l">
              <a:lnSpc>
                <a:spcPct val="115000"/>
              </a:lnSpc>
              <a:spcBef>
                <a:spcPts val="0"/>
              </a:spcBef>
              <a:spcAft>
                <a:spcPts val="0"/>
              </a:spcAft>
              <a:buSzPts val="1400"/>
              <a:buFont typeface="DM Mono Medium"/>
              <a:buChar char="●"/>
              <a:defRPr>
                <a:latin typeface="DM Mono Medium"/>
                <a:ea typeface="DM Mono Medium"/>
                <a:cs typeface="DM Mono Medium"/>
                <a:sym typeface="DM Mono Medium"/>
              </a:defRPr>
            </a:lvl7pPr>
            <a:lvl8pPr marL="3657600" lvl="7" indent="-317500" algn="l">
              <a:lnSpc>
                <a:spcPct val="115000"/>
              </a:lnSpc>
              <a:spcBef>
                <a:spcPts val="0"/>
              </a:spcBef>
              <a:spcAft>
                <a:spcPts val="0"/>
              </a:spcAft>
              <a:buSzPts val="1400"/>
              <a:buFont typeface="DM Mono Medium"/>
              <a:buChar char="○"/>
              <a:defRPr>
                <a:latin typeface="DM Mono Medium"/>
                <a:ea typeface="DM Mono Medium"/>
                <a:cs typeface="DM Mono Medium"/>
                <a:sym typeface="DM Mono Medium"/>
              </a:defRPr>
            </a:lvl8pPr>
            <a:lvl9pPr marL="4114800" lvl="8" indent="-317500" algn="l">
              <a:lnSpc>
                <a:spcPct val="115000"/>
              </a:lnSpc>
              <a:spcBef>
                <a:spcPts val="0"/>
              </a:spcBef>
              <a:spcAft>
                <a:spcPts val="0"/>
              </a:spcAft>
              <a:buSzPts val="1400"/>
              <a:buFont typeface="DM Mono Medium"/>
              <a:buChar char="■"/>
              <a:defRPr>
                <a:latin typeface="DM Mono Medium"/>
                <a:ea typeface="DM Mono Medium"/>
                <a:cs typeface="DM Mono Medium"/>
                <a:sym typeface="DM Mono Medium"/>
              </a:defRPr>
            </a:lvl9pPr>
          </a:lstStyle>
          <a:p>
            <a:endParaRPr/>
          </a:p>
        </p:txBody>
      </p:sp>
      <p:sp>
        <p:nvSpPr>
          <p:cNvPr id="316" name="Google Shape;316;p45"/>
          <p:cNvSpPr>
            <a:spLocks noGrp="1"/>
          </p:cNvSpPr>
          <p:nvPr>
            <p:ph type="pic" idx="24"/>
          </p:nvPr>
        </p:nvSpPr>
        <p:spPr>
          <a:xfrm>
            <a:off x="3219275" y="335125"/>
            <a:ext cx="1246800" cy="1528200"/>
          </a:xfrm>
          <a:prstGeom prst="rect">
            <a:avLst/>
          </a:prstGeom>
          <a:noFill/>
          <a:ln>
            <a:noFill/>
          </a:ln>
        </p:spPr>
      </p:sp>
      <p:sp>
        <p:nvSpPr>
          <p:cNvPr id="317" name="Google Shape;317;p45"/>
          <p:cNvSpPr>
            <a:spLocks noGrp="1"/>
          </p:cNvSpPr>
          <p:nvPr>
            <p:ph type="pic" idx="25"/>
          </p:nvPr>
        </p:nvSpPr>
        <p:spPr>
          <a:xfrm>
            <a:off x="1772575" y="2814775"/>
            <a:ext cx="1246800" cy="1528200"/>
          </a:xfrm>
          <a:prstGeom prst="rect">
            <a:avLst/>
          </a:prstGeom>
          <a:noFill/>
          <a:ln>
            <a:noFill/>
          </a:ln>
        </p:spPr>
      </p:sp>
      <p:sp>
        <p:nvSpPr>
          <p:cNvPr id="318" name="Google Shape;318;p45"/>
          <p:cNvSpPr txBox="1">
            <a:spLocks noGrp="1"/>
          </p:cNvSpPr>
          <p:nvPr>
            <p:ph type="body" idx="26"/>
          </p:nvPr>
        </p:nvSpPr>
        <p:spPr>
          <a:xfrm>
            <a:off x="1888300" y="4479650"/>
            <a:ext cx="1036200" cy="97800"/>
          </a:xfrm>
          <a:prstGeom prst="rect">
            <a:avLst/>
          </a:prstGeom>
          <a:noFill/>
          <a:ln>
            <a:noFill/>
          </a:ln>
        </p:spPr>
        <p:txBody>
          <a:bodyPr spcFirstLastPara="1" wrap="square" lIns="0" tIns="0" rIns="0" bIns="0" anchor="t" anchorCtr="0">
            <a:noAutofit/>
          </a:bodyPr>
          <a:lstStyle>
            <a:lvl1pPr marL="457200" lvl="0" indent="-279400" algn="l">
              <a:lnSpc>
                <a:spcPct val="87000"/>
              </a:lnSpc>
              <a:spcBef>
                <a:spcPts val="0"/>
              </a:spcBef>
              <a:spcAft>
                <a:spcPts val="0"/>
              </a:spcAft>
              <a:buClr>
                <a:schemeClr val="dk1"/>
              </a:buClr>
              <a:buSzPts val="800"/>
              <a:buChar char="●"/>
              <a:defRPr sz="800">
                <a:solidFill>
                  <a:schemeClr val="dk1"/>
                </a:solidFill>
              </a:defRPr>
            </a:lvl1pPr>
            <a:lvl2pPr marL="914400" lvl="1" indent="-311150" algn="l">
              <a:lnSpc>
                <a:spcPct val="87000"/>
              </a:lnSpc>
              <a:spcBef>
                <a:spcPts val="0"/>
              </a:spcBef>
              <a:spcAft>
                <a:spcPts val="0"/>
              </a:spcAft>
              <a:buClr>
                <a:schemeClr val="dk1"/>
              </a:buClr>
              <a:buSzPts val="1300"/>
              <a:buChar char="○"/>
              <a:defRPr sz="1300">
                <a:solidFill>
                  <a:schemeClr val="dk1"/>
                </a:solidFill>
              </a:defRPr>
            </a:lvl2pPr>
            <a:lvl3pPr marL="1371600" lvl="2" indent="-311150" algn="l">
              <a:lnSpc>
                <a:spcPct val="87000"/>
              </a:lnSpc>
              <a:spcBef>
                <a:spcPts val="0"/>
              </a:spcBef>
              <a:spcAft>
                <a:spcPts val="0"/>
              </a:spcAft>
              <a:buClr>
                <a:schemeClr val="dk1"/>
              </a:buClr>
              <a:buSzPts val="1300"/>
              <a:buChar char="■"/>
              <a:defRPr sz="1300">
                <a:solidFill>
                  <a:schemeClr val="dk1"/>
                </a:solidFill>
              </a:defRPr>
            </a:lvl3pPr>
            <a:lvl4pPr marL="1828800" lvl="3" indent="-311150" algn="l">
              <a:lnSpc>
                <a:spcPct val="87000"/>
              </a:lnSpc>
              <a:spcBef>
                <a:spcPts val="0"/>
              </a:spcBef>
              <a:spcAft>
                <a:spcPts val="0"/>
              </a:spcAft>
              <a:buClr>
                <a:schemeClr val="dk1"/>
              </a:buClr>
              <a:buSzPts val="1300"/>
              <a:buChar char="●"/>
              <a:defRPr sz="1300">
                <a:solidFill>
                  <a:schemeClr val="dk1"/>
                </a:solidFill>
              </a:defRPr>
            </a:lvl4pPr>
            <a:lvl5pPr marL="2286000" lvl="4" indent="-311150" algn="l">
              <a:lnSpc>
                <a:spcPct val="87000"/>
              </a:lnSpc>
              <a:spcBef>
                <a:spcPts val="0"/>
              </a:spcBef>
              <a:spcAft>
                <a:spcPts val="0"/>
              </a:spcAft>
              <a:buClr>
                <a:schemeClr val="dk1"/>
              </a:buClr>
              <a:buSzPts val="1300"/>
              <a:buChar char="○"/>
              <a:defRPr sz="1300">
                <a:solidFill>
                  <a:schemeClr val="dk1"/>
                </a:solidFill>
              </a:defRPr>
            </a:lvl5pPr>
            <a:lvl6pPr marL="2743200" lvl="5" indent="-311150" algn="l">
              <a:lnSpc>
                <a:spcPct val="87000"/>
              </a:lnSpc>
              <a:spcBef>
                <a:spcPts val="0"/>
              </a:spcBef>
              <a:spcAft>
                <a:spcPts val="0"/>
              </a:spcAft>
              <a:buClr>
                <a:schemeClr val="dk1"/>
              </a:buClr>
              <a:buSzPts val="1300"/>
              <a:buChar char="■"/>
              <a:defRPr sz="1300">
                <a:solidFill>
                  <a:schemeClr val="dk1"/>
                </a:solidFill>
              </a:defRPr>
            </a:lvl6pPr>
            <a:lvl7pPr marL="3200400" lvl="6" indent="-311150" algn="l">
              <a:lnSpc>
                <a:spcPct val="87000"/>
              </a:lnSpc>
              <a:spcBef>
                <a:spcPts val="0"/>
              </a:spcBef>
              <a:spcAft>
                <a:spcPts val="0"/>
              </a:spcAft>
              <a:buClr>
                <a:schemeClr val="dk1"/>
              </a:buClr>
              <a:buSzPts val="1300"/>
              <a:buChar char="●"/>
              <a:defRPr sz="1300">
                <a:solidFill>
                  <a:schemeClr val="dk1"/>
                </a:solidFill>
              </a:defRPr>
            </a:lvl7pPr>
            <a:lvl8pPr marL="3657600" lvl="7" indent="-311150" algn="l">
              <a:lnSpc>
                <a:spcPct val="87000"/>
              </a:lnSpc>
              <a:spcBef>
                <a:spcPts val="0"/>
              </a:spcBef>
              <a:spcAft>
                <a:spcPts val="0"/>
              </a:spcAft>
              <a:buClr>
                <a:schemeClr val="dk1"/>
              </a:buClr>
              <a:buSzPts val="1300"/>
              <a:buChar char="○"/>
              <a:defRPr sz="1300">
                <a:solidFill>
                  <a:schemeClr val="dk1"/>
                </a:solidFill>
              </a:defRPr>
            </a:lvl8pPr>
            <a:lvl9pPr marL="4114800" lvl="8" indent="-311150" algn="l">
              <a:lnSpc>
                <a:spcPct val="87000"/>
              </a:lnSpc>
              <a:spcBef>
                <a:spcPts val="0"/>
              </a:spcBef>
              <a:spcAft>
                <a:spcPts val="0"/>
              </a:spcAft>
              <a:buClr>
                <a:schemeClr val="dk1"/>
              </a:buClr>
              <a:buSzPts val="1300"/>
              <a:buChar char="■"/>
              <a:defRPr sz="1300">
                <a:solidFill>
                  <a:schemeClr val="dk1"/>
                </a:solidFill>
              </a:defRPr>
            </a:lvl9pPr>
          </a:lstStyle>
          <a:p>
            <a:endParaRPr/>
          </a:p>
        </p:txBody>
      </p:sp>
      <p:sp>
        <p:nvSpPr>
          <p:cNvPr id="319" name="Google Shape;319;p45"/>
          <p:cNvSpPr txBox="1">
            <a:spLocks noGrp="1"/>
          </p:cNvSpPr>
          <p:nvPr>
            <p:ph type="body" idx="27"/>
          </p:nvPr>
        </p:nvSpPr>
        <p:spPr>
          <a:xfrm>
            <a:off x="1888300" y="4627525"/>
            <a:ext cx="1036200" cy="88500"/>
          </a:xfrm>
          <a:prstGeom prst="rect">
            <a:avLst/>
          </a:prstGeom>
          <a:noFill/>
          <a:ln>
            <a:noFill/>
          </a:ln>
        </p:spPr>
        <p:txBody>
          <a:bodyPr spcFirstLastPara="1" wrap="square" lIns="0" tIns="0" rIns="0" bIns="0" anchor="t" anchorCtr="0">
            <a:noAutofit/>
          </a:bodyPr>
          <a:lstStyle>
            <a:lvl1pPr marL="457200" lvl="0" indent="-266700" algn="l">
              <a:lnSpc>
                <a:spcPct val="113000"/>
              </a:lnSpc>
              <a:spcBef>
                <a:spcPts val="0"/>
              </a:spcBef>
              <a:spcAft>
                <a:spcPts val="0"/>
              </a:spcAft>
              <a:buSzPts val="600"/>
              <a:buFont typeface="DM Mono Medium"/>
              <a:buChar char="●"/>
              <a:defRPr sz="600">
                <a:latin typeface="DM Mono Medium"/>
                <a:ea typeface="DM Mono Medium"/>
                <a:cs typeface="DM Mono Medium"/>
                <a:sym typeface="DM Mono Medium"/>
              </a:defRPr>
            </a:lvl1pPr>
            <a:lvl2pPr marL="914400" lvl="1" indent="-266700" algn="l">
              <a:lnSpc>
                <a:spcPct val="113000"/>
              </a:lnSpc>
              <a:spcBef>
                <a:spcPts val="0"/>
              </a:spcBef>
              <a:spcAft>
                <a:spcPts val="0"/>
              </a:spcAft>
              <a:buSzPts val="600"/>
              <a:buFont typeface="DM Mono Medium"/>
              <a:buChar char="○"/>
              <a:defRPr sz="600">
                <a:latin typeface="DM Mono Medium"/>
                <a:ea typeface="DM Mono Medium"/>
                <a:cs typeface="DM Mono Medium"/>
                <a:sym typeface="DM Mono Medium"/>
              </a:defRPr>
            </a:lvl2pPr>
            <a:lvl3pPr marL="1371600" lvl="2" indent="-266700" algn="l">
              <a:lnSpc>
                <a:spcPct val="113000"/>
              </a:lnSpc>
              <a:spcBef>
                <a:spcPts val="0"/>
              </a:spcBef>
              <a:spcAft>
                <a:spcPts val="0"/>
              </a:spcAft>
              <a:buSzPts val="600"/>
              <a:buFont typeface="DM Mono Medium"/>
              <a:buChar char="■"/>
              <a:defRPr sz="600">
                <a:latin typeface="DM Mono Medium"/>
                <a:ea typeface="DM Mono Medium"/>
                <a:cs typeface="DM Mono Medium"/>
                <a:sym typeface="DM Mono Medium"/>
              </a:defRPr>
            </a:lvl3pPr>
            <a:lvl4pPr marL="1828800" lvl="3" indent="-266700" algn="l">
              <a:lnSpc>
                <a:spcPct val="113000"/>
              </a:lnSpc>
              <a:spcBef>
                <a:spcPts val="0"/>
              </a:spcBef>
              <a:spcAft>
                <a:spcPts val="0"/>
              </a:spcAft>
              <a:buSzPts val="600"/>
              <a:buFont typeface="DM Mono Medium"/>
              <a:buChar char="●"/>
              <a:defRPr sz="600">
                <a:latin typeface="DM Mono Medium"/>
                <a:ea typeface="DM Mono Medium"/>
                <a:cs typeface="DM Mono Medium"/>
                <a:sym typeface="DM Mono Medium"/>
              </a:defRPr>
            </a:lvl4pPr>
            <a:lvl5pPr marL="2286000" lvl="4" indent="-266700" algn="l">
              <a:lnSpc>
                <a:spcPct val="113000"/>
              </a:lnSpc>
              <a:spcBef>
                <a:spcPts val="0"/>
              </a:spcBef>
              <a:spcAft>
                <a:spcPts val="0"/>
              </a:spcAft>
              <a:buSzPts val="600"/>
              <a:buFont typeface="DM Mono Medium"/>
              <a:buChar char="○"/>
              <a:defRPr sz="600">
                <a:latin typeface="DM Mono Medium"/>
                <a:ea typeface="DM Mono Medium"/>
                <a:cs typeface="DM Mono Medium"/>
                <a:sym typeface="DM Mono Medium"/>
              </a:defRPr>
            </a:lvl5pPr>
            <a:lvl6pPr marL="2743200" lvl="5" indent="-292100" algn="l">
              <a:lnSpc>
                <a:spcPct val="113000"/>
              </a:lnSpc>
              <a:spcBef>
                <a:spcPts val="0"/>
              </a:spcBef>
              <a:spcAft>
                <a:spcPts val="0"/>
              </a:spcAft>
              <a:buSzPts val="1000"/>
              <a:buFont typeface="DM Mono Medium"/>
              <a:buChar char="■"/>
              <a:defRPr sz="1000">
                <a:latin typeface="DM Mono Medium"/>
                <a:ea typeface="DM Mono Medium"/>
                <a:cs typeface="DM Mono Medium"/>
                <a:sym typeface="DM Mono Medium"/>
              </a:defRPr>
            </a:lvl6pPr>
            <a:lvl7pPr marL="3200400" lvl="6" indent="-317500" algn="l">
              <a:lnSpc>
                <a:spcPct val="115000"/>
              </a:lnSpc>
              <a:spcBef>
                <a:spcPts val="0"/>
              </a:spcBef>
              <a:spcAft>
                <a:spcPts val="0"/>
              </a:spcAft>
              <a:buSzPts val="1400"/>
              <a:buFont typeface="DM Mono Medium"/>
              <a:buChar char="●"/>
              <a:defRPr>
                <a:latin typeface="DM Mono Medium"/>
                <a:ea typeface="DM Mono Medium"/>
                <a:cs typeface="DM Mono Medium"/>
                <a:sym typeface="DM Mono Medium"/>
              </a:defRPr>
            </a:lvl7pPr>
            <a:lvl8pPr marL="3657600" lvl="7" indent="-317500" algn="l">
              <a:lnSpc>
                <a:spcPct val="115000"/>
              </a:lnSpc>
              <a:spcBef>
                <a:spcPts val="0"/>
              </a:spcBef>
              <a:spcAft>
                <a:spcPts val="0"/>
              </a:spcAft>
              <a:buSzPts val="1400"/>
              <a:buFont typeface="DM Mono Medium"/>
              <a:buChar char="○"/>
              <a:defRPr>
                <a:latin typeface="DM Mono Medium"/>
                <a:ea typeface="DM Mono Medium"/>
                <a:cs typeface="DM Mono Medium"/>
                <a:sym typeface="DM Mono Medium"/>
              </a:defRPr>
            </a:lvl8pPr>
            <a:lvl9pPr marL="4114800" lvl="8" indent="-317500" algn="l">
              <a:lnSpc>
                <a:spcPct val="115000"/>
              </a:lnSpc>
              <a:spcBef>
                <a:spcPts val="0"/>
              </a:spcBef>
              <a:spcAft>
                <a:spcPts val="0"/>
              </a:spcAft>
              <a:buSzPts val="1400"/>
              <a:buFont typeface="DM Mono Medium"/>
              <a:buChar char="■"/>
              <a:defRPr>
                <a:latin typeface="DM Mono Medium"/>
                <a:ea typeface="DM Mono Medium"/>
                <a:cs typeface="DM Mono Medium"/>
                <a:sym typeface="DM Mono Medium"/>
              </a:defRPr>
            </a:lvl9pPr>
          </a:lstStyle>
          <a:p>
            <a:endParaRPr/>
          </a:p>
        </p:txBody>
      </p:sp>
      <p:sp>
        <p:nvSpPr>
          <p:cNvPr id="320" name="Google Shape;320;p45"/>
          <p:cNvSpPr>
            <a:spLocks noGrp="1"/>
          </p:cNvSpPr>
          <p:nvPr>
            <p:ph type="pic" idx="28"/>
          </p:nvPr>
        </p:nvSpPr>
        <p:spPr>
          <a:xfrm>
            <a:off x="325875" y="2814775"/>
            <a:ext cx="1246800" cy="1528200"/>
          </a:xfrm>
          <a:prstGeom prst="rect">
            <a:avLst/>
          </a:prstGeom>
          <a:noFill/>
          <a:ln>
            <a:noFill/>
          </a:ln>
        </p:spPr>
      </p:sp>
      <p:sp>
        <p:nvSpPr>
          <p:cNvPr id="321" name="Google Shape;321;p45"/>
          <p:cNvSpPr txBox="1">
            <a:spLocks noGrp="1"/>
          </p:cNvSpPr>
          <p:nvPr>
            <p:ph type="body" idx="29"/>
          </p:nvPr>
        </p:nvSpPr>
        <p:spPr>
          <a:xfrm>
            <a:off x="441600" y="4479650"/>
            <a:ext cx="1036200" cy="97800"/>
          </a:xfrm>
          <a:prstGeom prst="rect">
            <a:avLst/>
          </a:prstGeom>
          <a:noFill/>
          <a:ln>
            <a:noFill/>
          </a:ln>
        </p:spPr>
        <p:txBody>
          <a:bodyPr spcFirstLastPara="1" wrap="square" lIns="0" tIns="0" rIns="0" bIns="0" anchor="t" anchorCtr="0">
            <a:noAutofit/>
          </a:bodyPr>
          <a:lstStyle>
            <a:lvl1pPr marL="457200" lvl="0" indent="-279400" algn="l">
              <a:lnSpc>
                <a:spcPct val="87000"/>
              </a:lnSpc>
              <a:spcBef>
                <a:spcPts val="0"/>
              </a:spcBef>
              <a:spcAft>
                <a:spcPts val="0"/>
              </a:spcAft>
              <a:buClr>
                <a:schemeClr val="dk1"/>
              </a:buClr>
              <a:buSzPts val="800"/>
              <a:buChar char="●"/>
              <a:defRPr sz="800">
                <a:solidFill>
                  <a:schemeClr val="dk1"/>
                </a:solidFill>
              </a:defRPr>
            </a:lvl1pPr>
            <a:lvl2pPr marL="914400" lvl="1" indent="-311150" algn="l">
              <a:lnSpc>
                <a:spcPct val="87000"/>
              </a:lnSpc>
              <a:spcBef>
                <a:spcPts val="0"/>
              </a:spcBef>
              <a:spcAft>
                <a:spcPts val="0"/>
              </a:spcAft>
              <a:buClr>
                <a:schemeClr val="dk1"/>
              </a:buClr>
              <a:buSzPts val="1300"/>
              <a:buChar char="○"/>
              <a:defRPr sz="1300">
                <a:solidFill>
                  <a:schemeClr val="dk1"/>
                </a:solidFill>
              </a:defRPr>
            </a:lvl2pPr>
            <a:lvl3pPr marL="1371600" lvl="2" indent="-311150" algn="l">
              <a:lnSpc>
                <a:spcPct val="87000"/>
              </a:lnSpc>
              <a:spcBef>
                <a:spcPts val="0"/>
              </a:spcBef>
              <a:spcAft>
                <a:spcPts val="0"/>
              </a:spcAft>
              <a:buClr>
                <a:schemeClr val="dk1"/>
              </a:buClr>
              <a:buSzPts val="1300"/>
              <a:buChar char="■"/>
              <a:defRPr sz="1300">
                <a:solidFill>
                  <a:schemeClr val="dk1"/>
                </a:solidFill>
              </a:defRPr>
            </a:lvl3pPr>
            <a:lvl4pPr marL="1828800" lvl="3" indent="-311150" algn="l">
              <a:lnSpc>
                <a:spcPct val="87000"/>
              </a:lnSpc>
              <a:spcBef>
                <a:spcPts val="0"/>
              </a:spcBef>
              <a:spcAft>
                <a:spcPts val="0"/>
              </a:spcAft>
              <a:buClr>
                <a:schemeClr val="dk1"/>
              </a:buClr>
              <a:buSzPts val="1300"/>
              <a:buChar char="●"/>
              <a:defRPr sz="1300">
                <a:solidFill>
                  <a:schemeClr val="dk1"/>
                </a:solidFill>
              </a:defRPr>
            </a:lvl4pPr>
            <a:lvl5pPr marL="2286000" lvl="4" indent="-311150" algn="l">
              <a:lnSpc>
                <a:spcPct val="87000"/>
              </a:lnSpc>
              <a:spcBef>
                <a:spcPts val="0"/>
              </a:spcBef>
              <a:spcAft>
                <a:spcPts val="0"/>
              </a:spcAft>
              <a:buClr>
                <a:schemeClr val="dk1"/>
              </a:buClr>
              <a:buSzPts val="1300"/>
              <a:buChar char="○"/>
              <a:defRPr sz="1300">
                <a:solidFill>
                  <a:schemeClr val="dk1"/>
                </a:solidFill>
              </a:defRPr>
            </a:lvl5pPr>
            <a:lvl6pPr marL="2743200" lvl="5" indent="-311150" algn="l">
              <a:lnSpc>
                <a:spcPct val="87000"/>
              </a:lnSpc>
              <a:spcBef>
                <a:spcPts val="0"/>
              </a:spcBef>
              <a:spcAft>
                <a:spcPts val="0"/>
              </a:spcAft>
              <a:buClr>
                <a:schemeClr val="dk1"/>
              </a:buClr>
              <a:buSzPts val="1300"/>
              <a:buChar char="■"/>
              <a:defRPr sz="1300">
                <a:solidFill>
                  <a:schemeClr val="dk1"/>
                </a:solidFill>
              </a:defRPr>
            </a:lvl6pPr>
            <a:lvl7pPr marL="3200400" lvl="6" indent="-311150" algn="l">
              <a:lnSpc>
                <a:spcPct val="87000"/>
              </a:lnSpc>
              <a:spcBef>
                <a:spcPts val="0"/>
              </a:spcBef>
              <a:spcAft>
                <a:spcPts val="0"/>
              </a:spcAft>
              <a:buClr>
                <a:schemeClr val="dk1"/>
              </a:buClr>
              <a:buSzPts val="1300"/>
              <a:buChar char="●"/>
              <a:defRPr sz="1300">
                <a:solidFill>
                  <a:schemeClr val="dk1"/>
                </a:solidFill>
              </a:defRPr>
            </a:lvl7pPr>
            <a:lvl8pPr marL="3657600" lvl="7" indent="-311150" algn="l">
              <a:lnSpc>
                <a:spcPct val="87000"/>
              </a:lnSpc>
              <a:spcBef>
                <a:spcPts val="0"/>
              </a:spcBef>
              <a:spcAft>
                <a:spcPts val="0"/>
              </a:spcAft>
              <a:buClr>
                <a:schemeClr val="dk1"/>
              </a:buClr>
              <a:buSzPts val="1300"/>
              <a:buChar char="○"/>
              <a:defRPr sz="1300">
                <a:solidFill>
                  <a:schemeClr val="dk1"/>
                </a:solidFill>
              </a:defRPr>
            </a:lvl8pPr>
            <a:lvl9pPr marL="4114800" lvl="8" indent="-311150" algn="l">
              <a:lnSpc>
                <a:spcPct val="87000"/>
              </a:lnSpc>
              <a:spcBef>
                <a:spcPts val="0"/>
              </a:spcBef>
              <a:spcAft>
                <a:spcPts val="0"/>
              </a:spcAft>
              <a:buClr>
                <a:schemeClr val="dk1"/>
              </a:buClr>
              <a:buSzPts val="1300"/>
              <a:buChar char="■"/>
              <a:defRPr sz="1300">
                <a:solidFill>
                  <a:schemeClr val="dk1"/>
                </a:solidFill>
              </a:defRPr>
            </a:lvl9pPr>
          </a:lstStyle>
          <a:p>
            <a:endParaRPr/>
          </a:p>
        </p:txBody>
      </p:sp>
      <p:sp>
        <p:nvSpPr>
          <p:cNvPr id="322" name="Google Shape;322;p45"/>
          <p:cNvSpPr txBox="1">
            <a:spLocks noGrp="1"/>
          </p:cNvSpPr>
          <p:nvPr>
            <p:ph type="body" idx="30"/>
          </p:nvPr>
        </p:nvSpPr>
        <p:spPr>
          <a:xfrm>
            <a:off x="441600" y="4627525"/>
            <a:ext cx="1036200" cy="88500"/>
          </a:xfrm>
          <a:prstGeom prst="rect">
            <a:avLst/>
          </a:prstGeom>
          <a:noFill/>
          <a:ln>
            <a:noFill/>
          </a:ln>
        </p:spPr>
        <p:txBody>
          <a:bodyPr spcFirstLastPara="1" wrap="square" lIns="0" tIns="0" rIns="0" bIns="0" anchor="t" anchorCtr="0">
            <a:noAutofit/>
          </a:bodyPr>
          <a:lstStyle>
            <a:lvl1pPr marL="457200" lvl="0" indent="-266700" algn="l">
              <a:lnSpc>
                <a:spcPct val="113000"/>
              </a:lnSpc>
              <a:spcBef>
                <a:spcPts val="0"/>
              </a:spcBef>
              <a:spcAft>
                <a:spcPts val="0"/>
              </a:spcAft>
              <a:buSzPts val="600"/>
              <a:buFont typeface="DM Mono Medium"/>
              <a:buChar char="●"/>
              <a:defRPr sz="600">
                <a:latin typeface="DM Mono Medium"/>
                <a:ea typeface="DM Mono Medium"/>
                <a:cs typeface="DM Mono Medium"/>
                <a:sym typeface="DM Mono Medium"/>
              </a:defRPr>
            </a:lvl1pPr>
            <a:lvl2pPr marL="914400" lvl="1" indent="-266700" algn="l">
              <a:lnSpc>
                <a:spcPct val="113000"/>
              </a:lnSpc>
              <a:spcBef>
                <a:spcPts val="0"/>
              </a:spcBef>
              <a:spcAft>
                <a:spcPts val="0"/>
              </a:spcAft>
              <a:buSzPts val="600"/>
              <a:buFont typeface="DM Mono Medium"/>
              <a:buChar char="○"/>
              <a:defRPr sz="600">
                <a:latin typeface="DM Mono Medium"/>
                <a:ea typeface="DM Mono Medium"/>
                <a:cs typeface="DM Mono Medium"/>
                <a:sym typeface="DM Mono Medium"/>
              </a:defRPr>
            </a:lvl2pPr>
            <a:lvl3pPr marL="1371600" lvl="2" indent="-266700" algn="l">
              <a:lnSpc>
                <a:spcPct val="113000"/>
              </a:lnSpc>
              <a:spcBef>
                <a:spcPts val="0"/>
              </a:spcBef>
              <a:spcAft>
                <a:spcPts val="0"/>
              </a:spcAft>
              <a:buSzPts val="600"/>
              <a:buFont typeface="DM Mono Medium"/>
              <a:buChar char="■"/>
              <a:defRPr sz="600">
                <a:latin typeface="DM Mono Medium"/>
                <a:ea typeface="DM Mono Medium"/>
                <a:cs typeface="DM Mono Medium"/>
                <a:sym typeface="DM Mono Medium"/>
              </a:defRPr>
            </a:lvl3pPr>
            <a:lvl4pPr marL="1828800" lvl="3" indent="-266700" algn="l">
              <a:lnSpc>
                <a:spcPct val="113000"/>
              </a:lnSpc>
              <a:spcBef>
                <a:spcPts val="0"/>
              </a:spcBef>
              <a:spcAft>
                <a:spcPts val="0"/>
              </a:spcAft>
              <a:buSzPts val="600"/>
              <a:buFont typeface="DM Mono Medium"/>
              <a:buChar char="●"/>
              <a:defRPr sz="600">
                <a:latin typeface="DM Mono Medium"/>
                <a:ea typeface="DM Mono Medium"/>
                <a:cs typeface="DM Mono Medium"/>
                <a:sym typeface="DM Mono Medium"/>
              </a:defRPr>
            </a:lvl4pPr>
            <a:lvl5pPr marL="2286000" lvl="4" indent="-266700" algn="l">
              <a:lnSpc>
                <a:spcPct val="113000"/>
              </a:lnSpc>
              <a:spcBef>
                <a:spcPts val="0"/>
              </a:spcBef>
              <a:spcAft>
                <a:spcPts val="0"/>
              </a:spcAft>
              <a:buSzPts val="600"/>
              <a:buFont typeface="DM Mono Medium"/>
              <a:buChar char="○"/>
              <a:defRPr sz="600">
                <a:latin typeface="DM Mono Medium"/>
                <a:ea typeface="DM Mono Medium"/>
                <a:cs typeface="DM Mono Medium"/>
                <a:sym typeface="DM Mono Medium"/>
              </a:defRPr>
            </a:lvl5pPr>
            <a:lvl6pPr marL="2743200" lvl="5" indent="-292100" algn="l">
              <a:lnSpc>
                <a:spcPct val="113000"/>
              </a:lnSpc>
              <a:spcBef>
                <a:spcPts val="0"/>
              </a:spcBef>
              <a:spcAft>
                <a:spcPts val="0"/>
              </a:spcAft>
              <a:buSzPts val="1000"/>
              <a:buFont typeface="DM Mono Medium"/>
              <a:buChar char="■"/>
              <a:defRPr sz="1000">
                <a:latin typeface="DM Mono Medium"/>
                <a:ea typeface="DM Mono Medium"/>
                <a:cs typeface="DM Mono Medium"/>
                <a:sym typeface="DM Mono Medium"/>
              </a:defRPr>
            </a:lvl6pPr>
            <a:lvl7pPr marL="3200400" lvl="6" indent="-317500" algn="l">
              <a:lnSpc>
                <a:spcPct val="115000"/>
              </a:lnSpc>
              <a:spcBef>
                <a:spcPts val="0"/>
              </a:spcBef>
              <a:spcAft>
                <a:spcPts val="0"/>
              </a:spcAft>
              <a:buSzPts val="1400"/>
              <a:buFont typeface="DM Mono Medium"/>
              <a:buChar char="●"/>
              <a:defRPr>
                <a:latin typeface="DM Mono Medium"/>
                <a:ea typeface="DM Mono Medium"/>
                <a:cs typeface="DM Mono Medium"/>
                <a:sym typeface="DM Mono Medium"/>
              </a:defRPr>
            </a:lvl7pPr>
            <a:lvl8pPr marL="3657600" lvl="7" indent="-317500" algn="l">
              <a:lnSpc>
                <a:spcPct val="115000"/>
              </a:lnSpc>
              <a:spcBef>
                <a:spcPts val="0"/>
              </a:spcBef>
              <a:spcAft>
                <a:spcPts val="0"/>
              </a:spcAft>
              <a:buSzPts val="1400"/>
              <a:buFont typeface="DM Mono Medium"/>
              <a:buChar char="○"/>
              <a:defRPr>
                <a:latin typeface="DM Mono Medium"/>
                <a:ea typeface="DM Mono Medium"/>
                <a:cs typeface="DM Mono Medium"/>
                <a:sym typeface="DM Mono Medium"/>
              </a:defRPr>
            </a:lvl8pPr>
            <a:lvl9pPr marL="4114800" lvl="8" indent="-317500" algn="l">
              <a:lnSpc>
                <a:spcPct val="115000"/>
              </a:lnSpc>
              <a:spcBef>
                <a:spcPts val="0"/>
              </a:spcBef>
              <a:spcAft>
                <a:spcPts val="0"/>
              </a:spcAft>
              <a:buSzPts val="1400"/>
              <a:buFont typeface="DM Mono Medium"/>
              <a:buChar char="■"/>
              <a:defRPr>
                <a:latin typeface="DM Mono Medium"/>
                <a:ea typeface="DM Mono Medium"/>
                <a:cs typeface="DM Mono Medium"/>
                <a:sym typeface="DM Mono Medium"/>
              </a:defRPr>
            </a:lvl9pPr>
          </a:lstStyle>
          <a:p>
            <a:endParaRPr/>
          </a:p>
        </p:txBody>
      </p:sp>
      <p:sp>
        <p:nvSpPr>
          <p:cNvPr id="323" name="Google Shape;323;p45"/>
          <p:cNvSpPr txBox="1">
            <a:spLocks noGrp="1"/>
          </p:cNvSpPr>
          <p:nvPr>
            <p:ph type="body" idx="31"/>
          </p:nvPr>
        </p:nvSpPr>
        <p:spPr>
          <a:xfrm>
            <a:off x="7675100" y="2000000"/>
            <a:ext cx="1036200" cy="97800"/>
          </a:xfrm>
          <a:prstGeom prst="rect">
            <a:avLst/>
          </a:prstGeom>
          <a:noFill/>
          <a:ln>
            <a:noFill/>
          </a:ln>
        </p:spPr>
        <p:txBody>
          <a:bodyPr spcFirstLastPara="1" wrap="square" lIns="0" tIns="0" rIns="0" bIns="0" anchor="t" anchorCtr="0">
            <a:noAutofit/>
          </a:bodyPr>
          <a:lstStyle>
            <a:lvl1pPr marL="457200" lvl="0" indent="-279400" algn="l">
              <a:lnSpc>
                <a:spcPct val="87000"/>
              </a:lnSpc>
              <a:spcBef>
                <a:spcPts val="0"/>
              </a:spcBef>
              <a:spcAft>
                <a:spcPts val="0"/>
              </a:spcAft>
              <a:buClr>
                <a:schemeClr val="dk1"/>
              </a:buClr>
              <a:buSzPts val="800"/>
              <a:buChar char="●"/>
              <a:defRPr sz="800">
                <a:solidFill>
                  <a:schemeClr val="dk1"/>
                </a:solidFill>
              </a:defRPr>
            </a:lvl1pPr>
            <a:lvl2pPr marL="914400" lvl="1" indent="-311150" algn="l">
              <a:lnSpc>
                <a:spcPct val="87000"/>
              </a:lnSpc>
              <a:spcBef>
                <a:spcPts val="0"/>
              </a:spcBef>
              <a:spcAft>
                <a:spcPts val="0"/>
              </a:spcAft>
              <a:buClr>
                <a:schemeClr val="dk1"/>
              </a:buClr>
              <a:buSzPts val="1300"/>
              <a:buChar char="○"/>
              <a:defRPr sz="1300">
                <a:solidFill>
                  <a:schemeClr val="dk1"/>
                </a:solidFill>
              </a:defRPr>
            </a:lvl2pPr>
            <a:lvl3pPr marL="1371600" lvl="2" indent="-311150" algn="l">
              <a:lnSpc>
                <a:spcPct val="87000"/>
              </a:lnSpc>
              <a:spcBef>
                <a:spcPts val="0"/>
              </a:spcBef>
              <a:spcAft>
                <a:spcPts val="0"/>
              </a:spcAft>
              <a:buClr>
                <a:schemeClr val="dk1"/>
              </a:buClr>
              <a:buSzPts val="1300"/>
              <a:buChar char="■"/>
              <a:defRPr sz="1300">
                <a:solidFill>
                  <a:schemeClr val="dk1"/>
                </a:solidFill>
              </a:defRPr>
            </a:lvl3pPr>
            <a:lvl4pPr marL="1828800" lvl="3" indent="-311150" algn="l">
              <a:lnSpc>
                <a:spcPct val="87000"/>
              </a:lnSpc>
              <a:spcBef>
                <a:spcPts val="0"/>
              </a:spcBef>
              <a:spcAft>
                <a:spcPts val="0"/>
              </a:spcAft>
              <a:buClr>
                <a:schemeClr val="dk1"/>
              </a:buClr>
              <a:buSzPts val="1300"/>
              <a:buChar char="●"/>
              <a:defRPr sz="1300">
                <a:solidFill>
                  <a:schemeClr val="dk1"/>
                </a:solidFill>
              </a:defRPr>
            </a:lvl4pPr>
            <a:lvl5pPr marL="2286000" lvl="4" indent="-311150" algn="l">
              <a:lnSpc>
                <a:spcPct val="87000"/>
              </a:lnSpc>
              <a:spcBef>
                <a:spcPts val="0"/>
              </a:spcBef>
              <a:spcAft>
                <a:spcPts val="0"/>
              </a:spcAft>
              <a:buClr>
                <a:schemeClr val="dk1"/>
              </a:buClr>
              <a:buSzPts val="1300"/>
              <a:buChar char="○"/>
              <a:defRPr sz="1300">
                <a:solidFill>
                  <a:schemeClr val="dk1"/>
                </a:solidFill>
              </a:defRPr>
            </a:lvl5pPr>
            <a:lvl6pPr marL="2743200" lvl="5" indent="-311150" algn="l">
              <a:lnSpc>
                <a:spcPct val="87000"/>
              </a:lnSpc>
              <a:spcBef>
                <a:spcPts val="0"/>
              </a:spcBef>
              <a:spcAft>
                <a:spcPts val="0"/>
              </a:spcAft>
              <a:buClr>
                <a:schemeClr val="dk1"/>
              </a:buClr>
              <a:buSzPts val="1300"/>
              <a:buChar char="■"/>
              <a:defRPr sz="1300">
                <a:solidFill>
                  <a:schemeClr val="dk1"/>
                </a:solidFill>
              </a:defRPr>
            </a:lvl6pPr>
            <a:lvl7pPr marL="3200400" lvl="6" indent="-311150" algn="l">
              <a:lnSpc>
                <a:spcPct val="87000"/>
              </a:lnSpc>
              <a:spcBef>
                <a:spcPts val="0"/>
              </a:spcBef>
              <a:spcAft>
                <a:spcPts val="0"/>
              </a:spcAft>
              <a:buClr>
                <a:schemeClr val="dk1"/>
              </a:buClr>
              <a:buSzPts val="1300"/>
              <a:buChar char="●"/>
              <a:defRPr sz="1300">
                <a:solidFill>
                  <a:schemeClr val="dk1"/>
                </a:solidFill>
              </a:defRPr>
            </a:lvl7pPr>
            <a:lvl8pPr marL="3657600" lvl="7" indent="-311150" algn="l">
              <a:lnSpc>
                <a:spcPct val="87000"/>
              </a:lnSpc>
              <a:spcBef>
                <a:spcPts val="0"/>
              </a:spcBef>
              <a:spcAft>
                <a:spcPts val="0"/>
              </a:spcAft>
              <a:buClr>
                <a:schemeClr val="dk1"/>
              </a:buClr>
              <a:buSzPts val="1300"/>
              <a:buChar char="○"/>
              <a:defRPr sz="1300">
                <a:solidFill>
                  <a:schemeClr val="dk1"/>
                </a:solidFill>
              </a:defRPr>
            </a:lvl8pPr>
            <a:lvl9pPr marL="4114800" lvl="8" indent="-311150" algn="l">
              <a:lnSpc>
                <a:spcPct val="87000"/>
              </a:lnSpc>
              <a:spcBef>
                <a:spcPts val="0"/>
              </a:spcBef>
              <a:spcAft>
                <a:spcPts val="0"/>
              </a:spcAft>
              <a:buClr>
                <a:schemeClr val="dk1"/>
              </a:buClr>
              <a:buSzPts val="1300"/>
              <a:buChar char="■"/>
              <a:defRPr sz="1300">
                <a:solidFill>
                  <a:schemeClr val="dk1"/>
                </a:solidFill>
              </a:defRPr>
            </a:lvl9pPr>
          </a:lstStyle>
          <a:p>
            <a:endParaRPr/>
          </a:p>
        </p:txBody>
      </p:sp>
      <p:sp>
        <p:nvSpPr>
          <p:cNvPr id="324" name="Google Shape;324;p45"/>
          <p:cNvSpPr txBox="1">
            <a:spLocks noGrp="1"/>
          </p:cNvSpPr>
          <p:nvPr>
            <p:ph type="body" idx="32"/>
          </p:nvPr>
        </p:nvSpPr>
        <p:spPr>
          <a:xfrm>
            <a:off x="6228400" y="2000000"/>
            <a:ext cx="1036200" cy="97800"/>
          </a:xfrm>
          <a:prstGeom prst="rect">
            <a:avLst/>
          </a:prstGeom>
          <a:noFill/>
          <a:ln>
            <a:noFill/>
          </a:ln>
        </p:spPr>
        <p:txBody>
          <a:bodyPr spcFirstLastPara="1" wrap="square" lIns="0" tIns="0" rIns="0" bIns="0" anchor="t" anchorCtr="0">
            <a:noAutofit/>
          </a:bodyPr>
          <a:lstStyle>
            <a:lvl1pPr marL="457200" lvl="0" indent="-279400" algn="l">
              <a:lnSpc>
                <a:spcPct val="87000"/>
              </a:lnSpc>
              <a:spcBef>
                <a:spcPts val="0"/>
              </a:spcBef>
              <a:spcAft>
                <a:spcPts val="0"/>
              </a:spcAft>
              <a:buClr>
                <a:schemeClr val="dk1"/>
              </a:buClr>
              <a:buSzPts val="800"/>
              <a:buChar char="●"/>
              <a:defRPr sz="800">
                <a:solidFill>
                  <a:schemeClr val="dk1"/>
                </a:solidFill>
              </a:defRPr>
            </a:lvl1pPr>
            <a:lvl2pPr marL="914400" lvl="1" indent="-311150" algn="l">
              <a:lnSpc>
                <a:spcPct val="87000"/>
              </a:lnSpc>
              <a:spcBef>
                <a:spcPts val="0"/>
              </a:spcBef>
              <a:spcAft>
                <a:spcPts val="0"/>
              </a:spcAft>
              <a:buClr>
                <a:schemeClr val="dk1"/>
              </a:buClr>
              <a:buSzPts val="1300"/>
              <a:buChar char="○"/>
              <a:defRPr sz="1300">
                <a:solidFill>
                  <a:schemeClr val="dk1"/>
                </a:solidFill>
              </a:defRPr>
            </a:lvl2pPr>
            <a:lvl3pPr marL="1371600" lvl="2" indent="-311150" algn="l">
              <a:lnSpc>
                <a:spcPct val="87000"/>
              </a:lnSpc>
              <a:spcBef>
                <a:spcPts val="0"/>
              </a:spcBef>
              <a:spcAft>
                <a:spcPts val="0"/>
              </a:spcAft>
              <a:buClr>
                <a:schemeClr val="dk1"/>
              </a:buClr>
              <a:buSzPts val="1300"/>
              <a:buChar char="■"/>
              <a:defRPr sz="1300">
                <a:solidFill>
                  <a:schemeClr val="dk1"/>
                </a:solidFill>
              </a:defRPr>
            </a:lvl3pPr>
            <a:lvl4pPr marL="1828800" lvl="3" indent="-311150" algn="l">
              <a:lnSpc>
                <a:spcPct val="87000"/>
              </a:lnSpc>
              <a:spcBef>
                <a:spcPts val="0"/>
              </a:spcBef>
              <a:spcAft>
                <a:spcPts val="0"/>
              </a:spcAft>
              <a:buClr>
                <a:schemeClr val="dk1"/>
              </a:buClr>
              <a:buSzPts val="1300"/>
              <a:buChar char="●"/>
              <a:defRPr sz="1300">
                <a:solidFill>
                  <a:schemeClr val="dk1"/>
                </a:solidFill>
              </a:defRPr>
            </a:lvl4pPr>
            <a:lvl5pPr marL="2286000" lvl="4" indent="-311150" algn="l">
              <a:lnSpc>
                <a:spcPct val="87000"/>
              </a:lnSpc>
              <a:spcBef>
                <a:spcPts val="0"/>
              </a:spcBef>
              <a:spcAft>
                <a:spcPts val="0"/>
              </a:spcAft>
              <a:buClr>
                <a:schemeClr val="dk1"/>
              </a:buClr>
              <a:buSzPts val="1300"/>
              <a:buChar char="○"/>
              <a:defRPr sz="1300">
                <a:solidFill>
                  <a:schemeClr val="dk1"/>
                </a:solidFill>
              </a:defRPr>
            </a:lvl5pPr>
            <a:lvl6pPr marL="2743200" lvl="5" indent="-311150" algn="l">
              <a:lnSpc>
                <a:spcPct val="87000"/>
              </a:lnSpc>
              <a:spcBef>
                <a:spcPts val="0"/>
              </a:spcBef>
              <a:spcAft>
                <a:spcPts val="0"/>
              </a:spcAft>
              <a:buClr>
                <a:schemeClr val="dk1"/>
              </a:buClr>
              <a:buSzPts val="1300"/>
              <a:buChar char="■"/>
              <a:defRPr sz="1300">
                <a:solidFill>
                  <a:schemeClr val="dk1"/>
                </a:solidFill>
              </a:defRPr>
            </a:lvl6pPr>
            <a:lvl7pPr marL="3200400" lvl="6" indent="-311150" algn="l">
              <a:lnSpc>
                <a:spcPct val="87000"/>
              </a:lnSpc>
              <a:spcBef>
                <a:spcPts val="0"/>
              </a:spcBef>
              <a:spcAft>
                <a:spcPts val="0"/>
              </a:spcAft>
              <a:buClr>
                <a:schemeClr val="dk1"/>
              </a:buClr>
              <a:buSzPts val="1300"/>
              <a:buChar char="●"/>
              <a:defRPr sz="1300">
                <a:solidFill>
                  <a:schemeClr val="dk1"/>
                </a:solidFill>
              </a:defRPr>
            </a:lvl7pPr>
            <a:lvl8pPr marL="3657600" lvl="7" indent="-311150" algn="l">
              <a:lnSpc>
                <a:spcPct val="87000"/>
              </a:lnSpc>
              <a:spcBef>
                <a:spcPts val="0"/>
              </a:spcBef>
              <a:spcAft>
                <a:spcPts val="0"/>
              </a:spcAft>
              <a:buClr>
                <a:schemeClr val="dk1"/>
              </a:buClr>
              <a:buSzPts val="1300"/>
              <a:buChar char="○"/>
              <a:defRPr sz="1300">
                <a:solidFill>
                  <a:schemeClr val="dk1"/>
                </a:solidFill>
              </a:defRPr>
            </a:lvl8pPr>
            <a:lvl9pPr marL="4114800" lvl="8" indent="-311150" algn="l">
              <a:lnSpc>
                <a:spcPct val="87000"/>
              </a:lnSpc>
              <a:spcBef>
                <a:spcPts val="0"/>
              </a:spcBef>
              <a:spcAft>
                <a:spcPts val="0"/>
              </a:spcAft>
              <a:buClr>
                <a:schemeClr val="dk1"/>
              </a:buClr>
              <a:buSzPts val="1300"/>
              <a:buChar char="■"/>
              <a:defRPr sz="1300">
                <a:solidFill>
                  <a:schemeClr val="dk1"/>
                </a:solidFill>
              </a:defRPr>
            </a:lvl9pPr>
          </a:lstStyle>
          <a:p>
            <a:endParaRPr/>
          </a:p>
        </p:txBody>
      </p:sp>
      <p:sp>
        <p:nvSpPr>
          <p:cNvPr id="325" name="Google Shape;325;p45"/>
          <p:cNvSpPr txBox="1">
            <a:spLocks noGrp="1"/>
          </p:cNvSpPr>
          <p:nvPr>
            <p:ph type="body" idx="33"/>
          </p:nvPr>
        </p:nvSpPr>
        <p:spPr>
          <a:xfrm>
            <a:off x="3335000" y="2000000"/>
            <a:ext cx="1036200" cy="97800"/>
          </a:xfrm>
          <a:prstGeom prst="rect">
            <a:avLst/>
          </a:prstGeom>
          <a:noFill/>
          <a:ln>
            <a:noFill/>
          </a:ln>
        </p:spPr>
        <p:txBody>
          <a:bodyPr spcFirstLastPara="1" wrap="square" lIns="0" tIns="0" rIns="0" bIns="0" anchor="t" anchorCtr="0">
            <a:noAutofit/>
          </a:bodyPr>
          <a:lstStyle>
            <a:lvl1pPr marL="457200" lvl="0" indent="-279400" algn="l">
              <a:lnSpc>
                <a:spcPct val="87000"/>
              </a:lnSpc>
              <a:spcBef>
                <a:spcPts val="0"/>
              </a:spcBef>
              <a:spcAft>
                <a:spcPts val="0"/>
              </a:spcAft>
              <a:buClr>
                <a:schemeClr val="dk1"/>
              </a:buClr>
              <a:buSzPts val="800"/>
              <a:buChar char="●"/>
              <a:defRPr sz="800">
                <a:solidFill>
                  <a:schemeClr val="dk1"/>
                </a:solidFill>
              </a:defRPr>
            </a:lvl1pPr>
            <a:lvl2pPr marL="914400" lvl="1" indent="-311150" algn="l">
              <a:lnSpc>
                <a:spcPct val="87000"/>
              </a:lnSpc>
              <a:spcBef>
                <a:spcPts val="0"/>
              </a:spcBef>
              <a:spcAft>
                <a:spcPts val="0"/>
              </a:spcAft>
              <a:buClr>
                <a:schemeClr val="dk1"/>
              </a:buClr>
              <a:buSzPts val="1300"/>
              <a:buChar char="○"/>
              <a:defRPr sz="1300">
                <a:solidFill>
                  <a:schemeClr val="dk1"/>
                </a:solidFill>
              </a:defRPr>
            </a:lvl2pPr>
            <a:lvl3pPr marL="1371600" lvl="2" indent="-311150" algn="l">
              <a:lnSpc>
                <a:spcPct val="87000"/>
              </a:lnSpc>
              <a:spcBef>
                <a:spcPts val="0"/>
              </a:spcBef>
              <a:spcAft>
                <a:spcPts val="0"/>
              </a:spcAft>
              <a:buClr>
                <a:schemeClr val="dk1"/>
              </a:buClr>
              <a:buSzPts val="1300"/>
              <a:buChar char="■"/>
              <a:defRPr sz="1300">
                <a:solidFill>
                  <a:schemeClr val="dk1"/>
                </a:solidFill>
              </a:defRPr>
            </a:lvl3pPr>
            <a:lvl4pPr marL="1828800" lvl="3" indent="-311150" algn="l">
              <a:lnSpc>
                <a:spcPct val="87000"/>
              </a:lnSpc>
              <a:spcBef>
                <a:spcPts val="0"/>
              </a:spcBef>
              <a:spcAft>
                <a:spcPts val="0"/>
              </a:spcAft>
              <a:buClr>
                <a:schemeClr val="dk1"/>
              </a:buClr>
              <a:buSzPts val="1300"/>
              <a:buChar char="●"/>
              <a:defRPr sz="1300">
                <a:solidFill>
                  <a:schemeClr val="dk1"/>
                </a:solidFill>
              </a:defRPr>
            </a:lvl4pPr>
            <a:lvl5pPr marL="2286000" lvl="4" indent="-311150" algn="l">
              <a:lnSpc>
                <a:spcPct val="87000"/>
              </a:lnSpc>
              <a:spcBef>
                <a:spcPts val="0"/>
              </a:spcBef>
              <a:spcAft>
                <a:spcPts val="0"/>
              </a:spcAft>
              <a:buClr>
                <a:schemeClr val="dk1"/>
              </a:buClr>
              <a:buSzPts val="1300"/>
              <a:buChar char="○"/>
              <a:defRPr sz="1300">
                <a:solidFill>
                  <a:schemeClr val="dk1"/>
                </a:solidFill>
              </a:defRPr>
            </a:lvl5pPr>
            <a:lvl6pPr marL="2743200" lvl="5" indent="-311150" algn="l">
              <a:lnSpc>
                <a:spcPct val="87000"/>
              </a:lnSpc>
              <a:spcBef>
                <a:spcPts val="0"/>
              </a:spcBef>
              <a:spcAft>
                <a:spcPts val="0"/>
              </a:spcAft>
              <a:buClr>
                <a:schemeClr val="dk1"/>
              </a:buClr>
              <a:buSzPts val="1300"/>
              <a:buChar char="■"/>
              <a:defRPr sz="1300">
                <a:solidFill>
                  <a:schemeClr val="dk1"/>
                </a:solidFill>
              </a:defRPr>
            </a:lvl6pPr>
            <a:lvl7pPr marL="3200400" lvl="6" indent="-311150" algn="l">
              <a:lnSpc>
                <a:spcPct val="87000"/>
              </a:lnSpc>
              <a:spcBef>
                <a:spcPts val="0"/>
              </a:spcBef>
              <a:spcAft>
                <a:spcPts val="0"/>
              </a:spcAft>
              <a:buClr>
                <a:schemeClr val="dk1"/>
              </a:buClr>
              <a:buSzPts val="1300"/>
              <a:buChar char="●"/>
              <a:defRPr sz="1300">
                <a:solidFill>
                  <a:schemeClr val="dk1"/>
                </a:solidFill>
              </a:defRPr>
            </a:lvl7pPr>
            <a:lvl8pPr marL="3657600" lvl="7" indent="-311150" algn="l">
              <a:lnSpc>
                <a:spcPct val="87000"/>
              </a:lnSpc>
              <a:spcBef>
                <a:spcPts val="0"/>
              </a:spcBef>
              <a:spcAft>
                <a:spcPts val="0"/>
              </a:spcAft>
              <a:buClr>
                <a:schemeClr val="dk1"/>
              </a:buClr>
              <a:buSzPts val="1300"/>
              <a:buChar char="○"/>
              <a:defRPr sz="1300">
                <a:solidFill>
                  <a:schemeClr val="dk1"/>
                </a:solidFill>
              </a:defRPr>
            </a:lvl8pPr>
            <a:lvl9pPr marL="4114800" lvl="8" indent="-311150" algn="l">
              <a:lnSpc>
                <a:spcPct val="87000"/>
              </a:lnSpc>
              <a:spcBef>
                <a:spcPts val="0"/>
              </a:spcBef>
              <a:spcAft>
                <a:spcPts val="0"/>
              </a:spcAft>
              <a:buClr>
                <a:schemeClr val="dk1"/>
              </a:buClr>
              <a:buSzPts val="1300"/>
              <a:buChar char="■"/>
              <a:defRPr sz="1300">
                <a:solidFill>
                  <a:schemeClr val="dk1"/>
                </a:solidFill>
              </a:defRPr>
            </a:lvl9pPr>
          </a:lstStyle>
          <a:p>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Single Headline - Three image Blocks 1">
  <p:cSld name="TITLE_AND_BODY_2_2">
    <p:bg>
      <p:bgPr>
        <a:solidFill>
          <a:schemeClr val="accent3"/>
        </a:solidFill>
        <a:effectLst/>
      </p:bgPr>
    </p:bg>
    <p:spTree>
      <p:nvGrpSpPr>
        <p:cNvPr id="1" name="Shape 326"/>
        <p:cNvGrpSpPr/>
        <p:nvPr/>
      </p:nvGrpSpPr>
      <p:grpSpPr>
        <a:xfrm>
          <a:off x="0" y="0"/>
          <a:ext cx="0" cy="0"/>
          <a:chOff x="0" y="0"/>
          <a:chExt cx="0" cy="0"/>
        </a:xfrm>
      </p:grpSpPr>
      <p:pic>
        <p:nvPicPr>
          <p:cNvPr id="327" name="Google Shape;327;p46"/>
          <p:cNvPicPr preferRelativeResize="0"/>
          <p:nvPr/>
        </p:nvPicPr>
        <p:blipFill rotWithShape="1">
          <a:blip r:embed="rId2">
            <a:alphaModFix/>
          </a:blip>
          <a:srcRect/>
          <a:stretch/>
        </p:blipFill>
        <p:spPr>
          <a:xfrm>
            <a:off x="4741875" y="1164775"/>
            <a:ext cx="931850" cy="931850"/>
          </a:xfrm>
          <a:prstGeom prst="rect">
            <a:avLst/>
          </a:prstGeom>
          <a:noFill/>
          <a:ln>
            <a:noFill/>
          </a:ln>
        </p:spPr>
      </p:pic>
      <p:pic>
        <p:nvPicPr>
          <p:cNvPr id="328" name="Google Shape;328;p46"/>
          <p:cNvPicPr preferRelativeResize="0"/>
          <p:nvPr/>
        </p:nvPicPr>
        <p:blipFill rotWithShape="1">
          <a:blip r:embed="rId3">
            <a:alphaModFix/>
          </a:blip>
          <a:srcRect/>
          <a:stretch/>
        </p:blipFill>
        <p:spPr>
          <a:xfrm>
            <a:off x="6315175" y="1269050"/>
            <a:ext cx="1651500" cy="1651500"/>
          </a:xfrm>
          <a:prstGeom prst="rect">
            <a:avLst/>
          </a:prstGeom>
          <a:noFill/>
          <a:ln>
            <a:noFill/>
          </a:ln>
        </p:spPr>
      </p:pic>
      <p:pic>
        <p:nvPicPr>
          <p:cNvPr id="329" name="Google Shape;329;p46"/>
          <p:cNvPicPr preferRelativeResize="0"/>
          <p:nvPr/>
        </p:nvPicPr>
        <p:blipFill rotWithShape="1">
          <a:blip r:embed="rId4">
            <a:alphaModFix/>
          </a:blip>
          <a:srcRect/>
          <a:stretch/>
        </p:blipFill>
        <p:spPr>
          <a:xfrm>
            <a:off x="6278950" y="632100"/>
            <a:ext cx="407200" cy="407200"/>
          </a:xfrm>
          <a:prstGeom prst="rect">
            <a:avLst/>
          </a:prstGeom>
          <a:noFill/>
          <a:ln>
            <a:noFill/>
          </a:ln>
        </p:spPr>
      </p:pic>
      <p:pic>
        <p:nvPicPr>
          <p:cNvPr id="330" name="Google Shape;330;p46"/>
          <p:cNvPicPr preferRelativeResize="0"/>
          <p:nvPr/>
        </p:nvPicPr>
        <p:blipFill rotWithShape="1">
          <a:blip r:embed="rId5">
            <a:alphaModFix/>
          </a:blip>
          <a:srcRect/>
          <a:stretch/>
        </p:blipFill>
        <p:spPr>
          <a:xfrm>
            <a:off x="5286750" y="0"/>
            <a:ext cx="735950" cy="451600"/>
          </a:xfrm>
          <a:prstGeom prst="rect">
            <a:avLst/>
          </a:prstGeom>
          <a:noFill/>
          <a:ln>
            <a:noFill/>
          </a:ln>
        </p:spPr>
      </p:pic>
      <p:pic>
        <p:nvPicPr>
          <p:cNvPr id="331" name="Google Shape;331;p46"/>
          <p:cNvPicPr preferRelativeResize="0"/>
          <p:nvPr/>
        </p:nvPicPr>
        <p:blipFill rotWithShape="1">
          <a:blip r:embed="rId6">
            <a:alphaModFix/>
          </a:blip>
          <a:srcRect/>
          <a:stretch/>
        </p:blipFill>
        <p:spPr>
          <a:xfrm>
            <a:off x="4568125" y="2895550"/>
            <a:ext cx="2637750" cy="2247949"/>
          </a:xfrm>
          <a:prstGeom prst="rect">
            <a:avLst/>
          </a:prstGeom>
          <a:noFill/>
          <a:ln>
            <a:noFill/>
          </a:ln>
        </p:spPr>
      </p:pic>
      <p:pic>
        <p:nvPicPr>
          <p:cNvPr id="332" name="Google Shape;332;p46"/>
          <p:cNvPicPr preferRelativeResize="0"/>
          <p:nvPr/>
        </p:nvPicPr>
        <p:blipFill rotWithShape="1">
          <a:blip r:embed="rId7">
            <a:alphaModFix/>
          </a:blip>
          <a:srcRect/>
          <a:stretch/>
        </p:blipFill>
        <p:spPr>
          <a:xfrm>
            <a:off x="0" y="1390650"/>
            <a:ext cx="9144000" cy="3752850"/>
          </a:xfrm>
          <a:prstGeom prst="rect">
            <a:avLst/>
          </a:prstGeom>
          <a:noFill/>
          <a:ln>
            <a:noFill/>
          </a:ln>
        </p:spPr>
      </p:pic>
      <p:sp>
        <p:nvSpPr>
          <p:cNvPr id="333" name="Google Shape;333;p46"/>
          <p:cNvSpPr txBox="1">
            <a:spLocks noGrp="1"/>
          </p:cNvSpPr>
          <p:nvPr>
            <p:ph type="subTitle" idx="1"/>
          </p:nvPr>
        </p:nvSpPr>
        <p:spPr>
          <a:xfrm>
            <a:off x="348725" y="1990625"/>
            <a:ext cx="2085600" cy="131100"/>
          </a:xfrm>
          <a:prstGeom prst="rect">
            <a:avLst/>
          </a:prstGeom>
          <a:noFill/>
          <a:ln>
            <a:noFill/>
          </a:ln>
        </p:spPr>
        <p:txBody>
          <a:bodyPr spcFirstLastPara="1" wrap="square" lIns="0" tIns="0" rIns="0" bIns="0" anchor="t" anchorCtr="0">
            <a:noAutofit/>
          </a:bodyPr>
          <a:lstStyle>
            <a:lvl1pPr lvl="0" algn="l">
              <a:lnSpc>
                <a:spcPct val="115000"/>
              </a:lnSpc>
              <a:spcBef>
                <a:spcPts val="0"/>
              </a:spcBef>
              <a:spcAft>
                <a:spcPts val="0"/>
              </a:spcAft>
              <a:buClr>
                <a:schemeClr val="accent5"/>
              </a:buClr>
              <a:buSzPts val="900"/>
              <a:buFont typeface="DM Mono Medium"/>
              <a:buNone/>
              <a:defRPr sz="900">
                <a:solidFill>
                  <a:schemeClr val="accent5"/>
                </a:solidFill>
                <a:latin typeface="DM Mono Medium"/>
                <a:ea typeface="DM Mono Medium"/>
                <a:cs typeface="DM Mono Medium"/>
                <a:sym typeface="DM Mono Medium"/>
              </a:defRPr>
            </a:lvl1pPr>
            <a:lvl2pPr lvl="1" algn="l">
              <a:lnSpc>
                <a:spcPct val="115000"/>
              </a:lnSpc>
              <a:spcBef>
                <a:spcPts val="0"/>
              </a:spcBef>
              <a:spcAft>
                <a:spcPts val="0"/>
              </a:spcAft>
              <a:buClr>
                <a:schemeClr val="accent5"/>
              </a:buClr>
              <a:buSzPts val="1600"/>
              <a:buNone/>
              <a:defRPr sz="1600">
                <a:solidFill>
                  <a:schemeClr val="accent5"/>
                </a:solidFill>
              </a:defRPr>
            </a:lvl2pPr>
            <a:lvl3pPr lvl="2" algn="l">
              <a:lnSpc>
                <a:spcPct val="115000"/>
              </a:lnSpc>
              <a:spcBef>
                <a:spcPts val="0"/>
              </a:spcBef>
              <a:spcAft>
                <a:spcPts val="0"/>
              </a:spcAft>
              <a:buClr>
                <a:schemeClr val="accent5"/>
              </a:buClr>
              <a:buSzPts val="1600"/>
              <a:buNone/>
              <a:defRPr sz="1600">
                <a:solidFill>
                  <a:schemeClr val="accent5"/>
                </a:solidFill>
              </a:defRPr>
            </a:lvl3pPr>
            <a:lvl4pPr lvl="3" algn="l">
              <a:lnSpc>
                <a:spcPct val="115000"/>
              </a:lnSpc>
              <a:spcBef>
                <a:spcPts val="0"/>
              </a:spcBef>
              <a:spcAft>
                <a:spcPts val="0"/>
              </a:spcAft>
              <a:buClr>
                <a:schemeClr val="accent5"/>
              </a:buClr>
              <a:buSzPts val="1600"/>
              <a:buNone/>
              <a:defRPr sz="1600">
                <a:solidFill>
                  <a:schemeClr val="accent5"/>
                </a:solidFill>
              </a:defRPr>
            </a:lvl4pPr>
            <a:lvl5pPr lvl="4" algn="l">
              <a:lnSpc>
                <a:spcPct val="115000"/>
              </a:lnSpc>
              <a:spcBef>
                <a:spcPts val="0"/>
              </a:spcBef>
              <a:spcAft>
                <a:spcPts val="0"/>
              </a:spcAft>
              <a:buClr>
                <a:schemeClr val="accent5"/>
              </a:buClr>
              <a:buSzPts val="1600"/>
              <a:buNone/>
              <a:defRPr sz="1600">
                <a:solidFill>
                  <a:schemeClr val="accent5"/>
                </a:solidFill>
              </a:defRPr>
            </a:lvl5pPr>
            <a:lvl6pPr lvl="5" algn="l">
              <a:lnSpc>
                <a:spcPct val="115000"/>
              </a:lnSpc>
              <a:spcBef>
                <a:spcPts val="0"/>
              </a:spcBef>
              <a:spcAft>
                <a:spcPts val="0"/>
              </a:spcAft>
              <a:buClr>
                <a:schemeClr val="accent5"/>
              </a:buClr>
              <a:buSzPts val="1600"/>
              <a:buNone/>
              <a:defRPr sz="1600">
                <a:solidFill>
                  <a:schemeClr val="accent5"/>
                </a:solidFill>
              </a:defRPr>
            </a:lvl6pPr>
            <a:lvl7pPr lvl="6" algn="l">
              <a:lnSpc>
                <a:spcPct val="115000"/>
              </a:lnSpc>
              <a:spcBef>
                <a:spcPts val="0"/>
              </a:spcBef>
              <a:spcAft>
                <a:spcPts val="0"/>
              </a:spcAft>
              <a:buClr>
                <a:schemeClr val="accent5"/>
              </a:buClr>
              <a:buSzPts val="1600"/>
              <a:buNone/>
              <a:defRPr sz="1600">
                <a:solidFill>
                  <a:schemeClr val="accent5"/>
                </a:solidFill>
              </a:defRPr>
            </a:lvl7pPr>
            <a:lvl8pPr lvl="7" algn="l">
              <a:lnSpc>
                <a:spcPct val="115000"/>
              </a:lnSpc>
              <a:spcBef>
                <a:spcPts val="0"/>
              </a:spcBef>
              <a:spcAft>
                <a:spcPts val="0"/>
              </a:spcAft>
              <a:buClr>
                <a:schemeClr val="accent5"/>
              </a:buClr>
              <a:buSzPts val="1600"/>
              <a:buNone/>
              <a:defRPr sz="1600">
                <a:solidFill>
                  <a:schemeClr val="accent5"/>
                </a:solidFill>
              </a:defRPr>
            </a:lvl8pPr>
            <a:lvl9pPr lvl="8" algn="l">
              <a:lnSpc>
                <a:spcPct val="115000"/>
              </a:lnSpc>
              <a:spcBef>
                <a:spcPts val="0"/>
              </a:spcBef>
              <a:spcAft>
                <a:spcPts val="0"/>
              </a:spcAft>
              <a:buClr>
                <a:schemeClr val="accent5"/>
              </a:buClr>
              <a:buSzPts val="1600"/>
              <a:buNone/>
              <a:defRPr sz="1600">
                <a:solidFill>
                  <a:schemeClr val="accent5"/>
                </a:solidFill>
              </a:defRPr>
            </a:lvl9pPr>
          </a:lstStyle>
          <a:p>
            <a:endParaRPr/>
          </a:p>
        </p:txBody>
      </p:sp>
      <p:sp>
        <p:nvSpPr>
          <p:cNvPr id="334" name="Google Shape;334;p46"/>
          <p:cNvSpPr txBox="1">
            <a:spLocks noGrp="1"/>
          </p:cNvSpPr>
          <p:nvPr>
            <p:ph type="title"/>
          </p:nvPr>
        </p:nvSpPr>
        <p:spPr>
          <a:xfrm>
            <a:off x="337275" y="2264150"/>
            <a:ext cx="2085600" cy="961500"/>
          </a:xfrm>
          <a:prstGeom prst="rect">
            <a:avLst/>
          </a:prstGeom>
          <a:noFill/>
          <a:ln>
            <a:noFill/>
          </a:ln>
        </p:spPr>
        <p:txBody>
          <a:bodyPr spcFirstLastPara="1" wrap="square" lIns="0" tIns="0" rIns="0" bIns="0" anchor="t" anchorCtr="0">
            <a:noAutofit/>
          </a:bodyPr>
          <a:lstStyle>
            <a:lvl1pPr lvl="0" algn="l">
              <a:lnSpc>
                <a:spcPct val="83000"/>
              </a:lnSpc>
              <a:spcBef>
                <a:spcPts val="0"/>
              </a:spcBef>
              <a:spcAft>
                <a:spcPts val="0"/>
              </a:spcAft>
              <a:buSzPts val="3000"/>
              <a:buNone/>
              <a:defRPr sz="3000"/>
            </a:lvl1pPr>
            <a:lvl2pPr lvl="1" algn="l">
              <a:lnSpc>
                <a:spcPct val="83000"/>
              </a:lnSpc>
              <a:spcBef>
                <a:spcPts val="0"/>
              </a:spcBef>
              <a:spcAft>
                <a:spcPts val="0"/>
              </a:spcAft>
              <a:buSzPts val="3000"/>
              <a:buNone/>
              <a:defRPr sz="3000"/>
            </a:lvl2pPr>
            <a:lvl3pPr lvl="2" algn="l">
              <a:lnSpc>
                <a:spcPct val="83000"/>
              </a:lnSpc>
              <a:spcBef>
                <a:spcPts val="0"/>
              </a:spcBef>
              <a:spcAft>
                <a:spcPts val="0"/>
              </a:spcAft>
              <a:buSzPts val="3000"/>
              <a:buNone/>
              <a:defRPr sz="3000"/>
            </a:lvl3pPr>
            <a:lvl4pPr lvl="3" algn="l">
              <a:lnSpc>
                <a:spcPct val="83000"/>
              </a:lnSpc>
              <a:spcBef>
                <a:spcPts val="0"/>
              </a:spcBef>
              <a:spcAft>
                <a:spcPts val="0"/>
              </a:spcAft>
              <a:buSzPts val="3000"/>
              <a:buNone/>
              <a:defRPr sz="3000"/>
            </a:lvl4pPr>
            <a:lvl5pPr lvl="4" algn="l">
              <a:lnSpc>
                <a:spcPct val="83000"/>
              </a:lnSpc>
              <a:spcBef>
                <a:spcPts val="0"/>
              </a:spcBef>
              <a:spcAft>
                <a:spcPts val="0"/>
              </a:spcAft>
              <a:buSzPts val="3000"/>
              <a:buNone/>
              <a:defRPr sz="3000"/>
            </a:lvl5pPr>
            <a:lvl6pPr lvl="5" algn="l">
              <a:lnSpc>
                <a:spcPct val="83000"/>
              </a:lnSpc>
              <a:spcBef>
                <a:spcPts val="0"/>
              </a:spcBef>
              <a:spcAft>
                <a:spcPts val="0"/>
              </a:spcAft>
              <a:buSzPts val="3000"/>
              <a:buNone/>
              <a:defRPr sz="3000"/>
            </a:lvl6pPr>
            <a:lvl7pPr lvl="6" algn="l">
              <a:lnSpc>
                <a:spcPct val="83000"/>
              </a:lnSpc>
              <a:spcBef>
                <a:spcPts val="0"/>
              </a:spcBef>
              <a:spcAft>
                <a:spcPts val="0"/>
              </a:spcAft>
              <a:buSzPts val="3000"/>
              <a:buNone/>
              <a:defRPr sz="3000"/>
            </a:lvl7pPr>
            <a:lvl8pPr lvl="7" algn="l">
              <a:lnSpc>
                <a:spcPct val="83000"/>
              </a:lnSpc>
              <a:spcBef>
                <a:spcPts val="0"/>
              </a:spcBef>
              <a:spcAft>
                <a:spcPts val="0"/>
              </a:spcAft>
              <a:buSzPts val="3000"/>
              <a:buNone/>
              <a:defRPr sz="3000"/>
            </a:lvl8pPr>
            <a:lvl9pPr lvl="8" algn="l">
              <a:lnSpc>
                <a:spcPct val="83000"/>
              </a:lnSpc>
              <a:spcBef>
                <a:spcPts val="0"/>
              </a:spcBef>
              <a:spcAft>
                <a:spcPts val="0"/>
              </a:spcAft>
              <a:buSzPts val="3000"/>
              <a:buNone/>
              <a:defRPr sz="3000"/>
            </a:lvl9pPr>
          </a:lstStyle>
          <a:p>
            <a:endParaRPr/>
          </a:p>
        </p:txBody>
      </p:sp>
      <p:sp>
        <p:nvSpPr>
          <p:cNvPr id="335" name="Google Shape;335;p46"/>
          <p:cNvSpPr txBox="1">
            <a:spLocks noGrp="1"/>
          </p:cNvSpPr>
          <p:nvPr>
            <p:ph type="sldNum" idx="12"/>
          </p:nvPr>
        </p:nvSpPr>
        <p:spPr>
          <a:xfrm>
            <a:off x="8476950" y="4868250"/>
            <a:ext cx="329100" cy="149100"/>
          </a:xfrm>
          <a:prstGeom prst="rect">
            <a:avLst/>
          </a:prstGeom>
          <a:noFill/>
          <a:ln>
            <a:noFill/>
          </a:ln>
        </p:spPr>
        <p:txBody>
          <a:bodyPr spcFirstLastPara="1" wrap="square" lIns="0" tIns="0" rIns="0" bIns="0"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hree Line Headline - Horizontal Boxes">
  <p:cSld name="TITLE_AND_BODY_4">
    <p:bg>
      <p:bgPr>
        <a:solidFill>
          <a:schemeClr val="accent3"/>
        </a:solidFill>
        <a:effectLst/>
      </p:bgPr>
    </p:bg>
    <p:spTree>
      <p:nvGrpSpPr>
        <p:cNvPr id="1" name="Shape 336"/>
        <p:cNvGrpSpPr/>
        <p:nvPr/>
      </p:nvGrpSpPr>
      <p:grpSpPr>
        <a:xfrm>
          <a:off x="0" y="0"/>
          <a:ext cx="0" cy="0"/>
          <a:chOff x="0" y="0"/>
          <a:chExt cx="0" cy="0"/>
        </a:xfrm>
      </p:grpSpPr>
      <p:pic>
        <p:nvPicPr>
          <p:cNvPr id="337" name="Google Shape;337;p47"/>
          <p:cNvPicPr preferRelativeResize="0"/>
          <p:nvPr/>
        </p:nvPicPr>
        <p:blipFill rotWithShape="1">
          <a:blip r:embed="rId2">
            <a:alphaModFix/>
          </a:blip>
          <a:srcRect/>
          <a:stretch/>
        </p:blipFill>
        <p:spPr>
          <a:xfrm>
            <a:off x="1868976" y="2751901"/>
            <a:ext cx="1191825" cy="1191825"/>
          </a:xfrm>
          <a:prstGeom prst="rect">
            <a:avLst/>
          </a:prstGeom>
          <a:noFill/>
          <a:ln>
            <a:noFill/>
          </a:ln>
        </p:spPr>
      </p:pic>
      <p:pic>
        <p:nvPicPr>
          <p:cNvPr id="338" name="Google Shape;338;p47"/>
          <p:cNvPicPr preferRelativeResize="0"/>
          <p:nvPr/>
        </p:nvPicPr>
        <p:blipFill rotWithShape="1">
          <a:blip r:embed="rId3">
            <a:alphaModFix/>
          </a:blip>
          <a:srcRect/>
          <a:stretch/>
        </p:blipFill>
        <p:spPr>
          <a:xfrm>
            <a:off x="-1" y="2857275"/>
            <a:ext cx="2314876" cy="2286224"/>
          </a:xfrm>
          <a:prstGeom prst="rect">
            <a:avLst/>
          </a:prstGeom>
          <a:noFill/>
          <a:ln>
            <a:noFill/>
          </a:ln>
        </p:spPr>
      </p:pic>
      <p:pic>
        <p:nvPicPr>
          <p:cNvPr id="339" name="Google Shape;339;p47"/>
          <p:cNvPicPr preferRelativeResize="0"/>
          <p:nvPr/>
        </p:nvPicPr>
        <p:blipFill rotWithShape="1">
          <a:blip r:embed="rId4">
            <a:alphaModFix/>
          </a:blip>
          <a:srcRect/>
          <a:stretch/>
        </p:blipFill>
        <p:spPr>
          <a:xfrm>
            <a:off x="0" y="1390650"/>
            <a:ext cx="9144000" cy="3752850"/>
          </a:xfrm>
          <a:prstGeom prst="rect">
            <a:avLst/>
          </a:prstGeom>
          <a:noFill/>
          <a:ln>
            <a:noFill/>
          </a:ln>
        </p:spPr>
      </p:pic>
      <p:sp>
        <p:nvSpPr>
          <p:cNvPr id="340" name="Google Shape;340;p47"/>
          <p:cNvSpPr/>
          <p:nvPr/>
        </p:nvSpPr>
        <p:spPr>
          <a:xfrm>
            <a:off x="4227455" y="1889850"/>
            <a:ext cx="4587600" cy="1363800"/>
          </a:xfrm>
          <a:prstGeom prst="rect">
            <a:avLst/>
          </a:prstGeom>
          <a:solidFill>
            <a:schemeClr val="lt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DM Sans"/>
              <a:ea typeface="DM Sans"/>
              <a:cs typeface="DM Sans"/>
              <a:sym typeface="DM Sans"/>
            </a:endParaRPr>
          </a:p>
        </p:txBody>
      </p:sp>
      <p:sp>
        <p:nvSpPr>
          <p:cNvPr id="341" name="Google Shape;341;p47"/>
          <p:cNvSpPr/>
          <p:nvPr/>
        </p:nvSpPr>
        <p:spPr>
          <a:xfrm>
            <a:off x="4227455" y="3443950"/>
            <a:ext cx="4587600" cy="1363800"/>
          </a:xfrm>
          <a:prstGeom prst="rect">
            <a:avLst/>
          </a:prstGeom>
          <a:solidFill>
            <a:schemeClr val="lt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DM Sans"/>
              <a:ea typeface="DM Sans"/>
              <a:cs typeface="DM Sans"/>
              <a:sym typeface="DM Sans"/>
            </a:endParaRPr>
          </a:p>
        </p:txBody>
      </p:sp>
      <p:sp>
        <p:nvSpPr>
          <p:cNvPr id="342" name="Google Shape;342;p47"/>
          <p:cNvSpPr/>
          <p:nvPr/>
        </p:nvSpPr>
        <p:spPr>
          <a:xfrm>
            <a:off x="4227455" y="335750"/>
            <a:ext cx="4587600" cy="1363800"/>
          </a:xfrm>
          <a:prstGeom prst="rect">
            <a:avLst/>
          </a:prstGeom>
          <a:solidFill>
            <a:schemeClr val="lt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DM Sans"/>
              <a:ea typeface="DM Sans"/>
              <a:cs typeface="DM Sans"/>
              <a:sym typeface="DM Sans"/>
            </a:endParaRPr>
          </a:p>
        </p:txBody>
      </p:sp>
      <p:sp>
        <p:nvSpPr>
          <p:cNvPr id="343" name="Google Shape;343;p47"/>
          <p:cNvSpPr txBox="1">
            <a:spLocks noGrp="1"/>
          </p:cNvSpPr>
          <p:nvPr>
            <p:ph type="title"/>
          </p:nvPr>
        </p:nvSpPr>
        <p:spPr>
          <a:xfrm>
            <a:off x="337275" y="410575"/>
            <a:ext cx="2968800" cy="1015200"/>
          </a:xfrm>
          <a:prstGeom prst="rect">
            <a:avLst/>
          </a:prstGeom>
          <a:noFill/>
          <a:ln>
            <a:noFill/>
          </a:ln>
        </p:spPr>
        <p:txBody>
          <a:bodyPr spcFirstLastPara="1" wrap="square" lIns="0" tIns="0" rIns="0" bIns="0" anchor="t" anchorCtr="0">
            <a:noAutofit/>
          </a:bodyPr>
          <a:lstStyle>
            <a:lvl1pPr lvl="0" algn="l">
              <a:lnSpc>
                <a:spcPct val="85000"/>
              </a:lnSpc>
              <a:spcBef>
                <a:spcPts val="0"/>
              </a:spcBef>
              <a:spcAft>
                <a:spcPts val="0"/>
              </a:spcAft>
              <a:buSzPts val="2600"/>
              <a:buNone/>
              <a:defRPr sz="2600"/>
            </a:lvl1pPr>
            <a:lvl2pPr lvl="1" algn="l">
              <a:lnSpc>
                <a:spcPct val="100000"/>
              </a:lnSpc>
              <a:spcBef>
                <a:spcPts val="0"/>
              </a:spcBef>
              <a:spcAft>
                <a:spcPts val="0"/>
              </a:spcAft>
              <a:buSzPts val="2600"/>
              <a:buNone/>
              <a:defRPr sz="2600"/>
            </a:lvl2pPr>
            <a:lvl3pPr lvl="2" algn="l">
              <a:lnSpc>
                <a:spcPct val="100000"/>
              </a:lnSpc>
              <a:spcBef>
                <a:spcPts val="0"/>
              </a:spcBef>
              <a:spcAft>
                <a:spcPts val="0"/>
              </a:spcAft>
              <a:buSzPts val="2600"/>
              <a:buNone/>
              <a:defRPr sz="2600"/>
            </a:lvl3pPr>
            <a:lvl4pPr lvl="3" algn="l">
              <a:lnSpc>
                <a:spcPct val="100000"/>
              </a:lnSpc>
              <a:spcBef>
                <a:spcPts val="0"/>
              </a:spcBef>
              <a:spcAft>
                <a:spcPts val="0"/>
              </a:spcAft>
              <a:buSzPts val="2600"/>
              <a:buNone/>
              <a:defRPr sz="2600"/>
            </a:lvl4pPr>
            <a:lvl5pPr lvl="4" algn="l">
              <a:lnSpc>
                <a:spcPct val="100000"/>
              </a:lnSpc>
              <a:spcBef>
                <a:spcPts val="0"/>
              </a:spcBef>
              <a:spcAft>
                <a:spcPts val="0"/>
              </a:spcAft>
              <a:buSzPts val="2600"/>
              <a:buNone/>
              <a:defRPr sz="2600"/>
            </a:lvl5pPr>
            <a:lvl6pPr lvl="5" algn="l">
              <a:lnSpc>
                <a:spcPct val="100000"/>
              </a:lnSpc>
              <a:spcBef>
                <a:spcPts val="0"/>
              </a:spcBef>
              <a:spcAft>
                <a:spcPts val="0"/>
              </a:spcAft>
              <a:buSzPts val="2600"/>
              <a:buNone/>
              <a:defRPr sz="2600"/>
            </a:lvl6pPr>
            <a:lvl7pPr lvl="6" algn="l">
              <a:lnSpc>
                <a:spcPct val="100000"/>
              </a:lnSpc>
              <a:spcBef>
                <a:spcPts val="0"/>
              </a:spcBef>
              <a:spcAft>
                <a:spcPts val="0"/>
              </a:spcAft>
              <a:buSzPts val="2600"/>
              <a:buNone/>
              <a:defRPr sz="2600"/>
            </a:lvl7pPr>
            <a:lvl8pPr lvl="7" algn="l">
              <a:lnSpc>
                <a:spcPct val="100000"/>
              </a:lnSpc>
              <a:spcBef>
                <a:spcPts val="0"/>
              </a:spcBef>
              <a:spcAft>
                <a:spcPts val="0"/>
              </a:spcAft>
              <a:buSzPts val="2600"/>
              <a:buNone/>
              <a:defRPr sz="2600"/>
            </a:lvl8pPr>
            <a:lvl9pPr lvl="8" algn="l">
              <a:lnSpc>
                <a:spcPct val="100000"/>
              </a:lnSpc>
              <a:spcBef>
                <a:spcPts val="0"/>
              </a:spcBef>
              <a:spcAft>
                <a:spcPts val="0"/>
              </a:spcAft>
              <a:buSzPts val="2600"/>
              <a:buNone/>
              <a:defRPr sz="2600"/>
            </a:lvl9pPr>
          </a:lstStyle>
          <a:p>
            <a:endParaRPr/>
          </a:p>
        </p:txBody>
      </p:sp>
      <p:pic>
        <p:nvPicPr>
          <p:cNvPr id="344" name="Google Shape;344;p47"/>
          <p:cNvPicPr preferRelativeResize="0"/>
          <p:nvPr/>
        </p:nvPicPr>
        <p:blipFill rotWithShape="1">
          <a:blip r:embed="rId5">
            <a:alphaModFix/>
          </a:blip>
          <a:srcRect/>
          <a:stretch/>
        </p:blipFill>
        <p:spPr>
          <a:xfrm>
            <a:off x="330164" y="4910450"/>
            <a:ext cx="948048" cy="131100"/>
          </a:xfrm>
          <a:prstGeom prst="rect">
            <a:avLst/>
          </a:prstGeom>
          <a:noFill/>
          <a:ln>
            <a:noFill/>
          </a:ln>
        </p:spPr>
      </p:pic>
      <p:sp>
        <p:nvSpPr>
          <p:cNvPr id="345" name="Google Shape;345;p47"/>
          <p:cNvSpPr txBox="1">
            <a:spLocks noGrp="1"/>
          </p:cNvSpPr>
          <p:nvPr>
            <p:ph type="subTitle" idx="1"/>
          </p:nvPr>
        </p:nvSpPr>
        <p:spPr>
          <a:xfrm>
            <a:off x="348725" y="223550"/>
            <a:ext cx="2968800" cy="131100"/>
          </a:xfrm>
          <a:prstGeom prst="rect">
            <a:avLst/>
          </a:prstGeom>
          <a:noFill/>
          <a:ln>
            <a:noFill/>
          </a:ln>
        </p:spPr>
        <p:txBody>
          <a:bodyPr spcFirstLastPara="1" wrap="square" lIns="0" tIns="0" rIns="0" bIns="0" anchor="t" anchorCtr="0">
            <a:noAutofit/>
          </a:bodyPr>
          <a:lstStyle>
            <a:lvl1pPr lvl="0" algn="l">
              <a:lnSpc>
                <a:spcPct val="115000"/>
              </a:lnSpc>
              <a:spcBef>
                <a:spcPts val="0"/>
              </a:spcBef>
              <a:spcAft>
                <a:spcPts val="0"/>
              </a:spcAft>
              <a:buClr>
                <a:schemeClr val="accent5"/>
              </a:buClr>
              <a:buSzPts val="900"/>
              <a:buFont typeface="DM Mono Medium"/>
              <a:buNone/>
              <a:defRPr sz="900">
                <a:solidFill>
                  <a:schemeClr val="accent5"/>
                </a:solidFill>
                <a:latin typeface="DM Mono Medium"/>
                <a:ea typeface="DM Mono Medium"/>
                <a:cs typeface="DM Mono Medium"/>
                <a:sym typeface="DM Mono Medium"/>
              </a:defRPr>
            </a:lvl1pPr>
            <a:lvl2pPr lvl="1" algn="l">
              <a:lnSpc>
                <a:spcPct val="115000"/>
              </a:lnSpc>
              <a:spcBef>
                <a:spcPts val="0"/>
              </a:spcBef>
              <a:spcAft>
                <a:spcPts val="0"/>
              </a:spcAft>
              <a:buClr>
                <a:schemeClr val="accent5"/>
              </a:buClr>
              <a:buSzPts val="1600"/>
              <a:buNone/>
              <a:defRPr sz="1600">
                <a:solidFill>
                  <a:schemeClr val="accent5"/>
                </a:solidFill>
              </a:defRPr>
            </a:lvl2pPr>
            <a:lvl3pPr lvl="2" algn="l">
              <a:lnSpc>
                <a:spcPct val="115000"/>
              </a:lnSpc>
              <a:spcBef>
                <a:spcPts val="0"/>
              </a:spcBef>
              <a:spcAft>
                <a:spcPts val="0"/>
              </a:spcAft>
              <a:buClr>
                <a:schemeClr val="accent5"/>
              </a:buClr>
              <a:buSzPts val="1600"/>
              <a:buNone/>
              <a:defRPr sz="1600">
                <a:solidFill>
                  <a:schemeClr val="accent5"/>
                </a:solidFill>
              </a:defRPr>
            </a:lvl3pPr>
            <a:lvl4pPr lvl="3" algn="l">
              <a:lnSpc>
                <a:spcPct val="115000"/>
              </a:lnSpc>
              <a:spcBef>
                <a:spcPts val="0"/>
              </a:spcBef>
              <a:spcAft>
                <a:spcPts val="0"/>
              </a:spcAft>
              <a:buClr>
                <a:schemeClr val="accent5"/>
              </a:buClr>
              <a:buSzPts val="1600"/>
              <a:buNone/>
              <a:defRPr sz="1600">
                <a:solidFill>
                  <a:schemeClr val="accent5"/>
                </a:solidFill>
              </a:defRPr>
            </a:lvl4pPr>
            <a:lvl5pPr lvl="4" algn="l">
              <a:lnSpc>
                <a:spcPct val="115000"/>
              </a:lnSpc>
              <a:spcBef>
                <a:spcPts val="0"/>
              </a:spcBef>
              <a:spcAft>
                <a:spcPts val="0"/>
              </a:spcAft>
              <a:buClr>
                <a:schemeClr val="accent5"/>
              </a:buClr>
              <a:buSzPts val="1600"/>
              <a:buNone/>
              <a:defRPr sz="1600">
                <a:solidFill>
                  <a:schemeClr val="accent5"/>
                </a:solidFill>
              </a:defRPr>
            </a:lvl5pPr>
            <a:lvl6pPr lvl="5" algn="l">
              <a:lnSpc>
                <a:spcPct val="115000"/>
              </a:lnSpc>
              <a:spcBef>
                <a:spcPts val="0"/>
              </a:spcBef>
              <a:spcAft>
                <a:spcPts val="0"/>
              </a:spcAft>
              <a:buClr>
                <a:schemeClr val="accent5"/>
              </a:buClr>
              <a:buSzPts val="1600"/>
              <a:buNone/>
              <a:defRPr sz="1600">
                <a:solidFill>
                  <a:schemeClr val="accent5"/>
                </a:solidFill>
              </a:defRPr>
            </a:lvl6pPr>
            <a:lvl7pPr lvl="6" algn="l">
              <a:lnSpc>
                <a:spcPct val="115000"/>
              </a:lnSpc>
              <a:spcBef>
                <a:spcPts val="0"/>
              </a:spcBef>
              <a:spcAft>
                <a:spcPts val="0"/>
              </a:spcAft>
              <a:buClr>
                <a:schemeClr val="accent5"/>
              </a:buClr>
              <a:buSzPts val="1600"/>
              <a:buNone/>
              <a:defRPr sz="1600">
                <a:solidFill>
                  <a:schemeClr val="accent5"/>
                </a:solidFill>
              </a:defRPr>
            </a:lvl7pPr>
            <a:lvl8pPr lvl="7" algn="l">
              <a:lnSpc>
                <a:spcPct val="115000"/>
              </a:lnSpc>
              <a:spcBef>
                <a:spcPts val="0"/>
              </a:spcBef>
              <a:spcAft>
                <a:spcPts val="0"/>
              </a:spcAft>
              <a:buClr>
                <a:schemeClr val="accent5"/>
              </a:buClr>
              <a:buSzPts val="1600"/>
              <a:buNone/>
              <a:defRPr sz="1600">
                <a:solidFill>
                  <a:schemeClr val="accent5"/>
                </a:solidFill>
              </a:defRPr>
            </a:lvl8pPr>
            <a:lvl9pPr lvl="8" algn="l">
              <a:lnSpc>
                <a:spcPct val="115000"/>
              </a:lnSpc>
              <a:spcBef>
                <a:spcPts val="0"/>
              </a:spcBef>
              <a:spcAft>
                <a:spcPts val="0"/>
              </a:spcAft>
              <a:buClr>
                <a:schemeClr val="accent5"/>
              </a:buClr>
              <a:buSzPts val="1600"/>
              <a:buNone/>
              <a:defRPr sz="1600">
                <a:solidFill>
                  <a:schemeClr val="accent5"/>
                </a:solidFill>
              </a:defRPr>
            </a:lvl9pPr>
          </a:lstStyle>
          <a:p>
            <a:endParaRPr/>
          </a:p>
        </p:txBody>
      </p:sp>
      <p:cxnSp>
        <p:nvCxnSpPr>
          <p:cNvPr id="346" name="Google Shape;346;p47"/>
          <p:cNvCxnSpPr/>
          <p:nvPr/>
        </p:nvCxnSpPr>
        <p:spPr>
          <a:xfrm>
            <a:off x="4224000" y="335750"/>
            <a:ext cx="0" cy="1363800"/>
          </a:xfrm>
          <a:prstGeom prst="straightConnector1">
            <a:avLst/>
          </a:prstGeom>
          <a:noFill/>
          <a:ln w="19050" cap="flat" cmpd="sng">
            <a:solidFill>
              <a:schemeClr val="accent5"/>
            </a:solidFill>
            <a:prstDash val="solid"/>
            <a:round/>
            <a:headEnd type="none" w="sm" len="sm"/>
            <a:tailEnd type="none" w="sm" len="sm"/>
          </a:ln>
        </p:spPr>
      </p:cxnSp>
      <p:cxnSp>
        <p:nvCxnSpPr>
          <p:cNvPr id="347" name="Google Shape;347;p47"/>
          <p:cNvCxnSpPr/>
          <p:nvPr/>
        </p:nvCxnSpPr>
        <p:spPr>
          <a:xfrm>
            <a:off x="4224000" y="1889850"/>
            <a:ext cx="0" cy="1363800"/>
          </a:xfrm>
          <a:prstGeom prst="straightConnector1">
            <a:avLst/>
          </a:prstGeom>
          <a:noFill/>
          <a:ln w="19050" cap="flat" cmpd="sng">
            <a:solidFill>
              <a:schemeClr val="accent5"/>
            </a:solidFill>
            <a:prstDash val="solid"/>
            <a:round/>
            <a:headEnd type="none" w="sm" len="sm"/>
            <a:tailEnd type="none" w="sm" len="sm"/>
          </a:ln>
        </p:spPr>
      </p:cxnSp>
      <p:cxnSp>
        <p:nvCxnSpPr>
          <p:cNvPr id="348" name="Google Shape;348;p47"/>
          <p:cNvCxnSpPr/>
          <p:nvPr/>
        </p:nvCxnSpPr>
        <p:spPr>
          <a:xfrm>
            <a:off x="4224000" y="3443950"/>
            <a:ext cx="0" cy="1363800"/>
          </a:xfrm>
          <a:prstGeom prst="straightConnector1">
            <a:avLst/>
          </a:prstGeom>
          <a:noFill/>
          <a:ln w="19050" cap="flat" cmpd="sng">
            <a:solidFill>
              <a:schemeClr val="accent5"/>
            </a:solidFill>
            <a:prstDash val="solid"/>
            <a:round/>
            <a:headEnd type="none" w="sm" len="sm"/>
            <a:tailEnd type="none" w="sm" len="sm"/>
          </a:ln>
        </p:spPr>
      </p:cxnSp>
      <p:sp>
        <p:nvSpPr>
          <p:cNvPr id="349" name="Google Shape;349;p47"/>
          <p:cNvSpPr txBox="1">
            <a:spLocks noGrp="1"/>
          </p:cNvSpPr>
          <p:nvPr>
            <p:ph type="body" idx="2"/>
          </p:nvPr>
        </p:nvSpPr>
        <p:spPr>
          <a:xfrm>
            <a:off x="4468075" y="542827"/>
            <a:ext cx="1563300" cy="515100"/>
          </a:xfrm>
          <a:prstGeom prst="rect">
            <a:avLst/>
          </a:prstGeom>
          <a:noFill/>
          <a:ln>
            <a:noFill/>
          </a:ln>
        </p:spPr>
        <p:txBody>
          <a:bodyPr spcFirstLastPara="1" wrap="square" lIns="0" tIns="0" rIns="0" bIns="0" anchor="t" anchorCtr="0">
            <a:noAutofit/>
          </a:bodyPr>
          <a:lstStyle>
            <a:lvl1pPr marL="457200" lvl="0" indent="-311150" algn="l">
              <a:lnSpc>
                <a:spcPct val="87000"/>
              </a:lnSpc>
              <a:spcBef>
                <a:spcPts val="0"/>
              </a:spcBef>
              <a:spcAft>
                <a:spcPts val="0"/>
              </a:spcAft>
              <a:buClr>
                <a:schemeClr val="dk1"/>
              </a:buClr>
              <a:buSzPts val="1300"/>
              <a:buChar char="●"/>
              <a:defRPr sz="1300">
                <a:solidFill>
                  <a:schemeClr val="dk1"/>
                </a:solidFill>
              </a:defRPr>
            </a:lvl1pPr>
            <a:lvl2pPr marL="914400" lvl="1" indent="-311150" algn="l">
              <a:lnSpc>
                <a:spcPct val="87000"/>
              </a:lnSpc>
              <a:spcBef>
                <a:spcPts val="0"/>
              </a:spcBef>
              <a:spcAft>
                <a:spcPts val="0"/>
              </a:spcAft>
              <a:buClr>
                <a:schemeClr val="dk1"/>
              </a:buClr>
              <a:buSzPts val="1300"/>
              <a:buChar char="○"/>
              <a:defRPr sz="1300">
                <a:solidFill>
                  <a:schemeClr val="dk1"/>
                </a:solidFill>
              </a:defRPr>
            </a:lvl2pPr>
            <a:lvl3pPr marL="1371600" lvl="2" indent="-311150" algn="l">
              <a:lnSpc>
                <a:spcPct val="87000"/>
              </a:lnSpc>
              <a:spcBef>
                <a:spcPts val="0"/>
              </a:spcBef>
              <a:spcAft>
                <a:spcPts val="0"/>
              </a:spcAft>
              <a:buClr>
                <a:schemeClr val="dk1"/>
              </a:buClr>
              <a:buSzPts val="1300"/>
              <a:buChar char="■"/>
              <a:defRPr sz="1300">
                <a:solidFill>
                  <a:schemeClr val="dk1"/>
                </a:solidFill>
              </a:defRPr>
            </a:lvl3pPr>
            <a:lvl4pPr marL="1828800" lvl="3" indent="-311150" algn="l">
              <a:lnSpc>
                <a:spcPct val="87000"/>
              </a:lnSpc>
              <a:spcBef>
                <a:spcPts val="0"/>
              </a:spcBef>
              <a:spcAft>
                <a:spcPts val="0"/>
              </a:spcAft>
              <a:buClr>
                <a:schemeClr val="dk1"/>
              </a:buClr>
              <a:buSzPts val="1300"/>
              <a:buChar char="●"/>
              <a:defRPr sz="1300">
                <a:solidFill>
                  <a:schemeClr val="dk1"/>
                </a:solidFill>
              </a:defRPr>
            </a:lvl4pPr>
            <a:lvl5pPr marL="2286000" lvl="4" indent="-311150" algn="l">
              <a:lnSpc>
                <a:spcPct val="87000"/>
              </a:lnSpc>
              <a:spcBef>
                <a:spcPts val="0"/>
              </a:spcBef>
              <a:spcAft>
                <a:spcPts val="0"/>
              </a:spcAft>
              <a:buClr>
                <a:schemeClr val="dk1"/>
              </a:buClr>
              <a:buSzPts val="1300"/>
              <a:buChar char="○"/>
              <a:defRPr sz="1300">
                <a:solidFill>
                  <a:schemeClr val="dk1"/>
                </a:solidFill>
              </a:defRPr>
            </a:lvl5pPr>
            <a:lvl6pPr marL="2743200" lvl="5" indent="-311150" algn="l">
              <a:lnSpc>
                <a:spcPct val="87000"/>
              </a:lnSpc>
              <a:spcBef>
                <a:spcPts val="0"/>
              </a:spcBef>
              <a:spcAft>
                <a:spcPts val="0"/>
              </a:spcAft>
              <a:buClr>
                <a:schemeClr val="dk1"/>
              </a:buClr>
              <a:buSzPts val="1300"/>
              <a:buChar char="■"/>
              <a:defRPr sz="1300">
                <a:solidFill>
                  <a:schemeClr val="dk1"/>
                </a:solidFill>
              </a:defRPr>
            </a:lvl6pPr>
            <a:lvl7pPr marL="3200400" lvl="6" indent="-311150" algn="l">
              <a:lnSpc>
                <a:spcPct val="87000"/>
              </a:lnSpc>
              <a:spcBef>
                <a:spcPts val="0"/>
              </a:spcBef>
              <a:spcAft>
                <a:spcPts val="0"/>
              </a:spcAft>
              <a:buClr>
                <a:schemeClr val="dk1"/>
              </a:buClr>
              <a:buSzPts val="1300"/>
              <a:buChar char="●"/>
              <a:defRPr sz="1300">
                <a:solidFill>
                  <a:schemeClr val="dk1"/>
                </a:solidFill>
              </a:defRPr>
            </a:lvl7pPr>
            <a:lvl8pPr marL="3657600" lvl="7" indent="-311150" algn="l">
              <a:lnSpc>
                <a:spcPct val="87000"/>
              </a:lnSpc>
              <a:spcBef>
                <a:spcPts val="0"/>
              </a:spcBef>
              <a:spcAft>
                <a:spcPts val="0"/>
              </a:spcAft>
              <a:buClr>
                <a:schemeClr val="dk1"/>
              </a:buClr>
              <a:buSzPts val="1300"/>
              <a:buChar char="○"/>
              <a:defRPr sz="1300">
                <a:solidFill>
                  <a:schemeClr val="dk1"/>
                </a:solidFill>
              </a:defRPr>
            </a:lvl8pPr>
            <a:lvl9pPr marL="4114800" lvl="8" indent="-311150" algn="l">
              <a:lnSpc>
                <a:spcPct val="87000"/>
              </a:lnSpc>
              <a:spcBef>
                <a:spcPts val="0"/>
              </a:spcBef>
              <a:spcAft>
                <a:spcPts val="0"/>
              </a:spcAft>
              <a:buClr>
                <a:schemeClr val="dk1"/>
              </a:buClr>
              <a:buSzPts val="1300"/>
              <a:buChar char="■"/>
              <a:defRPr sz="1300">
                <a:solidFill>
                  <a:schemeClr val="dk1"/>
                </a:solidFill>
              </a:defRPr>
            </a:lvl9pPr>
          </a:lstStyle>
          <a:p>
            <a:endParaRPr/>
          </a:p>
        </p:txBody>
      </p:sp>
      <p:sp>
        <p:nvSpPr>
          <p:cNvPr id="350" name="Google Shape;350;p47"/>
          <p:cNvSpPr txBox="1">
            <a:spLocks noGrp="1"/>
          </p:cNvSpPr>
          <p:nvPr>
            <p:ph type="body" idx="3"/>
          </p:nvPr>
        </p:nvSpPr>
        <p:spPr>
          <a:xfrm>
            <a:off x="4468075" y="2101177"/>
            <a:ext cx="1563300" cy="515100"/>
          </a:xfrm>
          <a:prstGeom prst="rect">
            <a:avLst/>
          </a:prstGeom>
          <a:noFill/>
          <a:ln>
            <a:noFill/>
          </a:ln>
        </p:spPr>
        <p:txBody>
          <a:bodyPr spcFirstLastPara="1" wrap="square" lIns="0" tIns="0" rIns="0" bIns="0" anchor="t" anchorCtr="0">
            <a:noAutofit/>
          </a:bodyPr>
          <a:lstStyle>
            <a:lvl1pPr marL="457200" lvl="0" indent="-311150" algn="l">
              <a:lnSpc>
                <a:spcPct val="87000"/>
              </a:lnSpc>
              <a:spcBef>
                <a:spcPts val="0"/>
              </a:spcBef>
              <a:spcAft>
                <a:spcPts val="0"/>
              </a:spcAft>
              <a:buClr>
                <a:schemeClr val="dk1"/>
              </a:buClr>
              <a:buSzPts val="1300"/>
              <a:buChar char="●"/>
              <a:defRPr sz="1300">
                <a:solidFill>
                  <a:schemeClr val="dk1"/>
                </a:solidFill>
              </a:defRPr>
            </a:lvl1pPr>
            <a:lvl2pPr marL="914400" lvl="1" indent="-311150" algn="l">
              <a:lnSpc>
                <a:spcPct val="87000"/>
              </a:lnSpc>
              <a:spcBef>
                <a:spcPts val="0"/>
              </a:spcBef>
              <a:spcAft>
                <a:spcPts val="0"/>
              </a:spcAft>
              <a:buClr>
                <a:schemeClr val="dk1"/>
              </a:buClr>
              <a:buSzPts val="1300"/>
              <a:buChar char="○"/>
              <a:defRPr sz="1300">
                <a:solidFill>
                  <a:schemeClr val="dk1"/>
                </a:solidFill>
              </a:defRPr>
            </a:lvl2pPr>
            <a:lvl3pPr marL="1371600" lvl="2" indent="-311150" algn="l">
              <a:lnSpc>
                <a:spcPct val="87000"/>
              </a:lnSpc>
              <a:spcBef>
                <a:spcPts val="0"/>
              </a:spcBef>
              <a:spcAft>
                <a:spcPts val="0"/>
              </a:spcAft>
              <a:buClr>
                <a:schemeClr val="dk1"/>
              </a:buClr>
              <a:buSzPts val="1300"/>
              <a:buChar char="■"/>
              <a:defRPr sz="1300">
                <a:solidFill>
                  <a:schemeClr val="dk1"/>
                </a:solidFill>
              </a:defRPr>
            </a:lvl3pPr>
            <a:lvl4pPr marL="1828800" lvl="3" indent="-311150" algn="l">
              <a:lnSpc>
                <a:spcPct val="87000"/>
              </a:lnSpc>
              <a:spcBef>
                <a:spcPts val="0"/>
              </a:spcBef>
              <a:spcAft>
                <a:spcPts val="0"/>
              </a:spcAft>
              <a:buClr>
                <a:schemeClr val="dk1"/>
              </a:buClr>
              <a:buSzPts val="1300"/>
              <a:buChar char="●"/>
              <a:defRPr sz="1300">
                <a:solidFill>
                  <a:schemeClr val="dk1"/>
                </a:solidFill>
              </a:defRPr>
            </a:lvl4pPr>
            <a:lvl5pPr marL="2286000" lvl="4" indent="-311150" algn="l">
              <a:lnSpc>
                <a:spcPct val="87000"/>
              </a:lnSpc>
              <a:spcBef>
                <a:spcPts val="0"/>
              </a:spcBef>
              <a:spcAft>
                <a:spcPts val="0"/>
              </a:spcAft>
              <a:buClr>
                <a:schemeClr val="dk1"/>
              </a:buClr>
              <a:buSzPts val="1300"/>
              <a:buChar char="○"/>
              <a:defRPr sz="1300">
                <a:solidFill>
                  <a:schemeClr val="dk1"/>
                </a:solidFill>
              </a:defRPr>
            </a:lvl5pPr>
            <a:lvl6pPr marL="2743200" lvl="5" indent="-311150" algn="l">
              <a:lnSpc>
                <a:spcPct val="87000"/>
              </a:lnSpc>
              <a:spcBef>
                <a:spcPts val="0"/>
              </a:spcBef>
              <a:spcAft>
                <a:spcPts val="0"/>
              </a:spcAft>
              <a:buClr>
                <a:schemeClr val="dk1"/>
              </a:buClr>
              <a:buSzPts val="1300"/>
              <a:buChar char="■"/>
              <a:defRPr sz="1300">
                <a:solidFill>
                  <a:schemeClr val="dk1"/>
                </a:solidFill>
              </a:defRPr>
            </a:lvl6pPr>
            <a:lvl7pPr marL="3200400" lvl="6" indent="-311150" algn="l">
              <a:lnSpc>
                <a:spcPct val="87000"/>
              </a:lnSpc>
              <a:spcBef>
                <a:spcPts val="0"/>
              </a:spcBef>
              <a:spcAft>
                <a:spcPts val="0"/>
              </a:spcAft>
              <a:buClr>
                <a:schemeClr val="dk1"/>
              </a:buClr>
              <a:buSzPts val="1300"/>
              <a:buChar char="●"/>
              <a:defRPr sz="1300">
                <a:solidFill>
                  <a:schemeClr val="dk1"/>
                </a:solidFill>
              </a:defRPr>
            </a:lvl7pPr>
            <a:lvl8pPr marL="3657600" lvl="7" indent="-311150" algn="l">
              <a:lnSpc>
                <a:spcPct val="87000"/>
              </a:lnSpc>
              <a:spcBef>
                <a:spcPts val="0"/>
              </a:spcBef>
              <a:spcAft>
                <a:spcPts val="0"/>
              </a:spcAft>
              <a:buClr>
                <a:schemeClr val="dk1"/>
              </a:buClr>
              <a:buSzPts val="1300"/>
              <a:buChar char="○"/>
              <a:defRPr sz="1300">
                <a:solidFill>
                  <a:schemeClr val="dk1"/>
                </a:solidFill>
              </a:defRPr>
            </a:lvl8pPr>
            <a:lvl9pPr marL="4114800" lvl="8" indent="-311150" algn="l">
              <a:lnSpc>
                <a:spcPct val="87000"/>
              </a:lnSpc>
              <a:spcBef>
                <a:spcPts val="0"/>
              </a:spcBef>
              <a:spcAft>
                <a:spcPts val="0"/>
              </a:spcAft>
              <a:buClr>
                <a:schemeClr val="dk1"/>
              </a:buClr>
              <a:buSzPts val="1300"/>
              <a:buChar char="■"/>
              <a:defRPr sz="1300">
                <a:solidFill>
                  <a:schemeClr val="dk1"/>
                </a:solidFill>
              </a:defRPr>
            </a:lvl9pPr>
          </a:lstStyle>
          <a:p>
            <a:endParaRPr/>
          </a:p>
        </p:txBody>
      </p:sp>
      <p:sp>
        <p:nvSpPr>
          <p:cNvPr id="351" name="Google Shape;351;p47"/>
          <p:cNvSpPr txBox="1">
            <a:spLocks noGrp="1"/>
          </p:cNvSpPr>
          <p:nvPr>
            <p:ph type="body" idx="4"/>
          </p:nvPr>
        </p:nvSpPr>
        <p:spPr>
          <a:xfrm>
            <a:off x="4468075" y="3653227"/>
            <a:ext cx="1563300" cy="515100"/>
          </a:xfrm>
          <a:prstGeom prst="rect">
            <a:avLst/>
          </a:prstGeom>
          <a:noFill/>
          <a:ln>
            <a:noFill/>
          </a:ln>
        </p:spPr>
        <p:txBody>
          <a:bodyPr spcFirstLastPara="1" wrap="square" lIns="0" tIns="0" rIns="0" bIns="0" anchor="t" anchorCtr="0">
            <a:noAutofit/>
          </a:bodyPr>
          <a:lstStyle>
            <a:lvl1pPr marL="457200" lvl="0" indent="-311150" algn="l">
              <a:lnSpc>
                <a:spcPct val="87000"/>
              </a:lnSpc>
              <a:spcBef>
                <a:spcPts val="0"/>
              </a:spcBef>
              <a:spcAft>
                <a:spcPts val="0"/>
              </a:spcAft>
              <a:buClr>
                <a:schemeClr val="dk1"/>
              </a:buClr>
              <a:buSzPts val="1300"/>
              <a:buChar char="●"/>
              <a:defRPr sz="1300">
                <a:solidFill>
                  <a:schemeClr val="dk1"/>
                </a:solidFill>
              </a:defRPr>
            </a:lvl1pPr>
            <a:lvl2pPr marL="914400" lvl="1" indent="-311150" algn="l">
              <a:lnSpc>
                <a:spcPct val="87000"/>
              </a:lnSpc>
              <a:spcBef>
                <a:spcPts val="0"/>
              </a:spcBef>
              <a:spcAft>
                <a:spcPts val="0"/>
              </a:spcAft>
              <a:buClr>
                <a:schemeClr val="dk1"/>
              </a:buClr>
              <a:buSzPts val="1300"/>
              <a:buChar char="○"/>
              <a:defRPr sz="1300">
                <a:solidFill>
                  <a:schemeClr val="dk1"/>
                </a:solidFill>
              </a:defRPr>
            </a:lvl2pPr>
            <a:lvl3pPr marL="1371600" lvl="2" indent="-311150" algn="l">
              <a:lnSpc>
                <a:spcPct val="87000"/>
              </a:lnSpc>
              <a:spcBef>
                <a:spcPts val="0"/>
              </a:spcBef>
              <a:spcAft>
                <a:spcPts val="0"/>
              </a:spcAft>
              <a:buClr>
                <a:schemeClr val="dk1"/>
              </a:buClr>
              <a:buSzPts val="1300"/>
              <a:buChar char="■"/>
              <a:defRPr sz="1300">
                <a:solidFill>
                  <a:schemeClr val="dk1"/>
                </a:solidFill>
              </a:defRPr>
            </a:lvl3pPr>
            <a:lvl4pPr marL="1828800" lvl="3" indent="-311150" algn="l">
              <a:lnSpc>
                <a:spcPct val="87000"/>
              </a:lnSpc>
              <a:spcBef>
                <a:spcPts val="0"/>
              </a:spcBef>
              <a:spcAft>
                <a:spcPts val="0"/>
              </a:spcAft>
              <a:buClr>
                <a:schemeClr val="dk1"/>
              </a:buClr>
              <a:buSzPts val="1300"/>
              <a:buChar char="●"/>
              <a:defRPr sz="1300">
                <a:solidFill>
                  <a:schemeClr val="dk1"/>
                </a:solidFill>
              </a:defRPr>
            </a:lvl4pPr>
            <a:lvl5pPr marL="2286000" lvl="4" indent="-311150" algn="l">
              <a:lnSpc>
                <a:spcPct val="87000"/>
              </a:lnSpc>
              <a:spcBef>
                <a:spcPts val="0"/>
              </a:spcBef>
              <a:spcAft>
                <a:spcPts val="0"/>
              </a:spcAft>
              <a:buClr>
                <a:schemeClr val="dk1"/>
              </a:buClr>
              <a:buSzPts val="1300"/>
              <a:buChar char="○"/>
              <a:defRPr sz="1300">
                <a:solidFill>
                  <a:schemeClr val="dk1"/>
                </a:solidFill>
              </a:defRPr>
            </a:lvl5pPr>
            <a:lvl6pPr marL="2743200" lvl="5" indent="-311150" algn="l">
              <a:lnSpc>
                <a:spcPct val="87000"/>
              </a:lnSpc>
              <a:spcBef>
                <a:spcPts val="0"/>
              </a:spcBef>
              <a:spcAft>
                <a:spcPts val="0"/>
              </a:spcAft>
              <a:buClr>
                <a:schemeClr val="dk1"/>
              </a:buClr>
              <a:buSzPts val="1300"/>
              <a:buChar char="■"/>
              <a:defRPr sz="1300">
                <a:solidFill>
                  <a:schemeClr val="dk1"/>
                </a:solidFill>
              </a:defRPr>
            </a:lvl6pPr>
            <a:lvl7pPr marL="3200400" lvl="6" indent="-311150" algn="l">
              <a:lnSpc>
                <a:spcPct val="87000"/>
              </a:lnSpc>
              <a:spcBef>
                <a:spcPts val="0"/>
              </a:spcBef>
              <a:spcAft>
                <a:spcPts val="0"/>
              </a:spcAft>
              <a:buClr>
                <a:schemeClr val="dk1"/>
              </a:buClr>
              <a:buSzPts val="1300"/>
              <a:buChar char="●"/>
              <a:defRPr sz="1300">
                <a:solidFill>
                  <a:schemeClr val="dk1"/>
                </a:solidFill>
              </a:defRPr>
            </a:lvl7pPr>
            <a:lvl8pPr marL="3657600" lvl="7" indent="-311150" algn="l">
              <a:lnSpc>
                <a:spcPct val="87000"/>
              </a:lnSpc>
              <a:spcBef>
                <a:spcPts val="0"/>
              </a:spcBef>
              <a:spcAft>
                <a:spcPts val="0"/>
              </a:spcAft>
              <a:buClr>
                <a:schemeClr val="dk1"/>
              </a:buClr>
              <a:buSzPts val="1300"/>
              <a:buChar char="○"/>
              <a:defRPr sz="1300">
                <a:solidFill>
                  <a:schemeClr val="dk1"/>
                </a:solidFill>
              </a:defRPr>
            </a:lvl8pPr>
            <a:lvl9pPr marL="4114800" lvl="8" indent="-311150" algn="l">
              <a:lnSpc>
                <a:spcPct val="87000"/>
              </a:lnSpc>
              <a:spcBef>
                <a:spcPts val="0"/>
              </a:spcBef>
              <a:spcAft>
                <a:spcPts val="0"/>
              </a:spcAft>
              <a:buClr>
                <a:schemeClr val="dk1"/>
              </a:buClr>
              <a:buSzPts val="1300"/>
              <a:buChar char="■"/>
              <a:defRPr sz="1300">
                <a:solidFill>
                  <a:schemeClr val="dk1"/>
                </a:solidFill>
              </a:defRPr>
            </a:lvl9pPr>
          </a:lstStyle>
          <a:p>
            <a:endParaRPr/>
          </a:p>
        </p:txBody>
      </p:sp>
      <p:sp>
        <p:nvSpPr>
          <p:cNvPr id="352" name="Google Shape;352;p47"/>
          <p:cNvSpPr txBox="1">
            <a:spLocks noGrp="1"/>
          </p:cNvSpPr>
          <p:nvPr>
            <p:ph type="body" idx="5"/>
          </p:nvPr>
        </p:nvSpPr>
        <p:spPr>
          <a:xfrm>
            <a:off x="6372375" y="577350"/>
            <a:ext cx="2269200" cy="966900"/>
          </a:xfrm>
          <a:prstGeom prst="rect">
            <a:avLst/>
          </a:prstGeom>
          <a:noFill/>
          <a:ln>
            <a:noFill/>
          </a:ln>
        </p:spPr>
        <p:txBody>
          <a:bodyPr spcFirstLastPara="1" wrap="square" lIns="0" tIns="0" rIns="0" bIns="0" anchor="t" anchorCtr="0">
            <a:noAutofit/>
          </a:bodyPr>
          <a:lstStyle>
            <a:lvl1pPr marL="457200" lvl="0" indent="-273050" algn="l">
              <a:lnSpc>
                <a:spcPct val="125000"/>
              </a:lnSpc>
              <a:spcBef>
                <a:spcPts val="0"/>
              </a:spcBef>
              <a:spcAft>
                <a:spcPts val="0"/>
              </a:spcAft>
              <a:buSzPts val="700"/>
              <a:buChar char="●"/>
              <a:defRPr sz="700"/>
            </a:lvl1pPr>
            <a:lvl2pPr marL="914400" lvl="1" indent="-273050" algn="l">
              <a:lnSpc>
                <a:spcPct val="125000"/>
              </a:lnSpc>
              <a:spcBef>
                <a:spcPts val="0"/>
              </a:spcBef>
              <a:spcAft>
                <a:spcPts val="0"/>
              </a:spcAft>
              <a:buSzPts val="700"/>
              <a:buChar char="○"/>
              <a:defRPr sz="700"/>
            </a:lvl2pPr>
            <a:lvl3pPr marL="1371600" lvl="2" indent="-273050" algn="l">
              <a:lnSpc>
                <a:spcPct val="125000"/>
              </a:lnSpc>
              <a:spcBef>
                <a:spcPts val="0"/>
              </a:spcBef>
              <a:spcAft>
                <a:spcPts val="0"/>
              </a:spcAft>
              <a:buSzPts val="700"/>
              <a:buChar char="■"/>
              <a:defRPr sz="700"/>
            </a:lvl3pPr>
            <a:lvl4pPr marL="1828800" lvl="3" indent="-273050" algn="l">
              <a:lnSpc>
                <a:spcPct val="125000"/>
              </a:lnSpc>
              <a:spcBef>
                <a:spcPts val="0"/>
              </a:spcBef>
              <a:spcAft>
                <a:spcPts val="0"/>
              </a:spcAft>
              <a:buSzPts val="700"/>
              <a:buChar char="●"/>
              <a:defRPr sz="700"/>
            </a:lvl4pPr>
            <a:lvl5pPr marL="2286000" lvl="4" indent="-273050" algn="l">
              <a:lnSpc>
                <a:spcPct val="125000"/>
              </a:lnSpc>
              <a:spcBef>
                <a:spcPts val="0"/>
              </a:spcBef>
              <a:spcAft>
                <a:spcPts val="0"/>
              </a:spcAft>
              <a:buSzPts val="700"/>
              <a:buChar char="○"/>
              <a:defRPr sz="700"/>
            </a:lvl5pPr>
            <a:lvl6pPr marL="2743200" lvl="5" indent="-273050" algn="l">
              <a:lnSpc>
                <a:spcPct val="125000"/>
              </a:lnSpc>
              <a:spcBef>
                <a:spcPts val="0"/>
              </a:spcBef>
              <a:spcAft>
                <a:spcPts val="0"/>
              </a:spcAft>
              <a:buSzPts val="700"/>
              <a:buChar char="■"/>
              <a:defRPr sz="700"/>
            </a:lvl6pPr>
            <a:lvl7pPr marL="3200400" lvl="6" indent="-273050" algn="l">
              <a:lnSpc>
                <a:spcPct val="125000"/>
              </a:lnSpc>
              <a:spcBef>
                <a:spcPts val="0"/>
              </a:spcBef>
              <a:spcAft>
                <a:spcPts val="0"/>
              </a:spcAft>
              <a:buSzPts val="700"/>
              <a:buChar char="●"/>
              <a:defRPr sz="700"/>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353" name="Google Shape;353;p47"/>
          <p:cNvSpPr txBox="1">
            <a:spLocks noGrp="1"/>
          </p:cNvSpPr>
          <p:nvPr>
            <p:ph type="body" idx="6"/>
          </p:nvPr>
        </p:nvSpPr>
        <p:spPr>
          <a:xfrm>
            <a:off x="6372375" y="2135700"/>
            <a:ext cx="2269200" cy="966900"/>
          </a:xfrm>
          <a:prstGeom prst="rect">
            <a:avLst/>
          </a:prstGeom>
          <a:noFill/>
          <a:ln>
            <a:noFill/>
          </a:ln>
        </p:spPr>
        <p:txBody>
          <a:bodyPr spcFirstLastPara="1" wrap="square" lIns="0" tIns="0" rIns="0" bIns="0" anchor="t" anchorCtr="0">
            <a:noAutofit/>
          </a:bodyPr>
          <a:lstStyle>
            <a:lvl1pPr marL="457200" lvl="0" indent="-273050" algn="l">
              <a:lnSpc>
                <a:spcPct val="125000"/>
              </a:lnSpc>
              <a:spcBef>
                <a:spcPts val="0"/>
              </a:spcBef>
              <a:spcAft>
                <a:spcPts val="0"/>
              </a:spcAft>
              <a:buSzPts val="700"/>
              <a:buChar char="●"/>
              <a:defRPr sz="700"/>
            </a:lvl1pPr>
            <a:lvl2pPr marL="914400" lvl="1" indent="-273050" algn="l">
              <a:lnSpc>
                <a:spcPct val="125000"/>
              </a:lnSpc>
              <a:spcBef>
                <a:spcPts val="0"/>
              </a:spcBef>
              <a:spcAft>
                <a:spcPts val="0"/>
              </a:spcAft>
              <a:buSzPts val="700"/>
              <a:buChar char="○"/>
              <a:defRPr sz="700"/>
            </a:lvl2pPr>
            <a:lvl3pPr marL="1371600" lvl="2" indent="-273050" algn="l">
              <a:lnSpc>
                <a:spcPct val="125000"/>
              </a:lnSpc>
              <a:spcBef>
                <a:spcPts val="0"/>
              </a:spcBef>
              <a:spcAft>
                <a:spcPts val="0"/>
              </a:spcAft>
              <a:buSzPts val="700"/>
              <a:buChar char="■"/>
              <a:defRPr sz="700"/>
            </a:lvl3pPr>
            <a:lvl4pPr marL="1828800" lvl="3" indent="-273050" algn="l">
              <a:lnSpc>
                <a:spcPct val="125000"/>
              </a:lnSpc>
              <a:spcBef>
                <a:spcPts val="0"/>
              </a:spcBef>
              <a:spcAft>
                <a:spcPts val="0"/>
              </a:spcAft>
              <a:buSzPts val="700"/>
              <a:buChar char="●"/>
              <a:defRPr sz="700"/>
            </a:lvl4pPr>
            <a:lvl5pPr marL="2286000" lvl="4" indent="-273050" algn="l">
              <a:lnSpc>
                <a:spcPct val="125000"/>
              </a:lnSpc>
              <a:spcBef>
                <a:spcPts val="0"/>
              </a:spcBef>
              <a:spcAft>
                <a:spcPts val="0"/>
              </a:spcAft>
              <a:buSzPts val="700"/>
              <a:buChar char="○"/>
              <a:defRPr sz="700"/>
            </a:lvl5pPr>
            <a:lvl6pPr marL="2743200" lvl="5" indent="-273050" algn="l">
              <a:lnSpc>
                <a:spcPct val="125000"/>
              </a:lnSpc>
              <a:spcBef>
                <a:spcPts val="0"/>
              </a:spcBef>
              <a:spcAft>
                <a:spcPts val="0"/>
              </a:spcAft>
              <a:buSzPts val="700"/>
              <a:buChar char="■"/>
              <a:defRPr sz="700"/>
            </a:lvl6pPr>
            <a:lvl7pPr marL="3200400" lvl="6" indent="-273050" algn="l">
              <a:lnSpc>
                <a:spcPct val="125000"/>
              </a:lnSpc>
              <a:spcBef>
                <a:spcPts val="0"/>
              </a:spcBef>
              <a:spcAft>
                <a:spcPts val="0"/>
              </a:spcAft>
              <a:buSzPts val="700"/>
              <a:buChar char="●"/>
              <a:defRPr sz="700"/>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354" name="Google Shape;354;p47"/>
          <p:cNvSpPr txBox="1">
            <a:spLocks noGrp="1"/>
          </p:cNvSpPr>
          <p:nvPr>
            <p:ph type="body" idx="7"/>
          </p:nvPr>
        </p:nvSpPr>
        <p:spPr>
          <a:xfrm>
            <a:off x="6372375" y="3687750"/>
            <a:ext cx="2269200" cy="966900"/>
          </a:xfrm>
          <a:prstGeom prst="rect">
            <a:avLst/>
          </a:prstGeom>
          <a:noFill/>
          <a:ln>
            <a:noFill/>
          </a:ln>
        </p:spPr>
        <p:txBody>
          <a:bodyPr spcFirstLastPara="1" wrap="square" lIns="0" tIns="0" rIns="0" bIns="0" anchor="t" anchorCtr="0">
            <a:noAutofit/>
          </a:bodyPr>
          <a:lstStyle>
            <a:lvl1pPr marL="457200" lvl="0" indent="-273050" algn="l">
              <a:lnSpc>
                <a:spcPct val="125000"/>
              </a:lnSpc>
              <a:spcBef>
                <a:spcPts val="0"/>
              </a:spcBef>
              <a:spcAft>
                <a:spcPts val="0"/>
              </a:spcAft>
              <a:buSzPts val="700"/>
              <a:buChar char="●"/>
              <a:defRPr sz="700"/>
            </a:lvl1pPr>
            <a:lvl2pPr marL="914400" lvl="1" indent="-273050" algn="l">
              <a:lnSpc>
                <a:spcPct val="125000"/>
              </a:lnSpc>
              <a:spcBef>
                <a:spcPts val="0"/>
              </a:spcBef>
              <a:spcAft>
                <a:spcPts val="0"/>
              </a:spcAft>
              <a:buSzPts val="700"/>
              <a:buChar char="○"/>
              <a:defRPr sz="700"/>
            </a:lvl2pPr>
            <a:lvl3pPr marL="1371600" lvl="2" indent="-273050" algn="l">
              <a:lnSpc>
                <a:spcPct val="125000"/>
              </a:lnSpc>
              <a:spcBef>
                <a:spcPts val="0"/>
              </a:spcBef>
              <a:spcAft>
                <a:spcPts val="0"/>
              </a:spcAft>
              <a:buSzPts val="700"/>
              <a:buChar char="■"/>
              <a:defRPr sz="700"/>
            </a:lvl3pPr>
            <a:lvl4pPr marL="1828800" lvl="3" indent="-273050" algn="l">
              <a:lnSpc>
                <a:spcPct val="125000"/>
              </a:lnSpc>
              <a:spcBef>
                <a:spcPts val="0"/>
              </a:spcBef>
              <a:spcAft>
                <a:spcPts val="0"/>
              </a:spcAft>
              <a:buSzPts val="700"/>
              <a:buChar char="●"/>
              <a:defRPr sz="700"/>
            </a:lvl4pPr>
            <a:lvl5pPr marL="2286000" lvl="4" indent="-273050" algn="l">
              <a:lnSpc>
                <a:spcPct val="125000"/>
              </a:lnSpc>
              <a:spcBef>
                <a:spcPts val="0"/>
              </a:spcBef>
              <a:spcAft>
                <a:spcPts val="0"/>
              </a:spcAft>
              <a:buSzPts val="700"/>
              <a:buChar char="○"/>
              <a:defRPr sz="700"/>
            </a:lvl5pPr>
            <a:lvl6pPr marL="2743200" lvl="5" indent="-273050" algn="l">
              <a:lnSpc>
                <a:spcPct val="125000"/>
              </a:lnSpc>
              <a:spcBef>
                <a:spcPts val="0"/>
              </a:spcBef>
              <a:spcAft>
                <a:spcPts val="0"/>
              </a:spcAft>
              <a:buSzPts val="700"/>
              <a:buChar char="■"/>
              <a:defRPr sz="700"/>
            </a:lvl6pPr>
            <a:lvl7pPr marL="3200400" lvl="6" indent="-273050" algn="l">
              <a:lnSpc>
                <a:spcPct val="125000"/>
              </a:lnSpc>
              <a:spcBef>
                <a:spcPts val="0"/>
              </a:spcBef>
              <a:spcAft>
                <a:spcPts val="0"/>
              </a:spcAft>
              <a:buSzPts val="700"/>
              <a:buChar char="●"/>
              <a:defRPr sz="700"/>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355" name="Google Shape;355;p47"/>
          <p:cNvSpPr txBox="1">
            <a:spLocks noGrp="1"/>
          </p:cNvSpPr>
          <p:nvPr>
            <p:ph type="sldNum" idx="12"/>
          </p:nvPr>
        </p:nvSpPr>
        <p:spPr>
          <a:xfrm>
            <a:off x="8476950" y="4868250"/>
            <a:ext cx="329100" cy="149100"/>
          </a:xfrm>
          <a:prstGeom prst="rect">
            <a:avLst/>
          </a:prstGeom>
          <a:noFill/>
          <a:ln>
            <a:noFill/>
          </a:ln>
        </p:spPr>
        <p:txBody>
          <a:bodyPr spcFirstLastPara="1" wrap="square" lIns="0" tIns="0" rIns="0" bIns="0"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Image right side">
  <p:cSld name="TITLE_AND_BODY_4_1">
    <p:bg>
      <p:bgPr>
        <a:solidFill>
          <a:schemeClr val="accent3"/>
        </a:solidFill>
        <a:effectLst/>
      </p:bgPr>
    </p:bg>
    <p:spTree>
      <p:nvGrpSpPr>
        <p:cNvPr id="1" name="Shape 356"/>
        <p:cNvGrpSpPr/>
        <p:nvPr/>
      </p:nvGrpSpPr>
      <p:grpSpPr>
        <a:xfrm>
          <a:off x="0" y="0"/>
          <a:ext cx="0" cy="0"/>
          <a:chOff x="0" y="0"/>
          <a:chExt cx="0" cy="0"/>
        </a:xfrm>
      </p:grpSpPr>
      <p:sp>
        <p:nvSpPr>
          <p:cNvPr id="357" name="Google Shape;357;p48"/>
          <p:cNvSpPr txBox="1">
            <a:spLocks noGrp="1"/>
          </p:cNvSpPr>
          <p:nvPr>
            <p:ph type="title"/>
          </p:nvPr>
        </p:nvSpPr>
        <p:spPr>
          <a:xfrm>
            <a:off x="337275" y="410575"/>
            <a:ext cx="2968800" cy="1015200"/>
          </a:xfrm>
          <a:prstGeom prst="rect">
            <a:avLst/>
          </a:prstGeom>
          <a:noFill/>
          <a:ln>
            <a:noFill/>
          </a:ln>
        </p:spPr>
        <p:txBody>
          <a:bodyPr spcFirstLastPara="1" wrap="square" lIns="0" tIns="0" rIns="0" bIns="0" anchor="t" anchorCtr="0">
            <a:noAutofit/>
          </a:bodyPr>
          <a:lstStyle>
            <a:lvl1pPr lvl="0" algn="l">
              <a:lnSpc>
                <a:spcPct val="85000"/>
              </a:lnSpc>
              <a:spcBef>
                <a:spcPts val="0"/>
              </a:spcBef>
              <a:spcAft>
                <a:spcPts val="0"/>
              </a:spcAft>
              <a:buSzPts val="2600"/>
              <a:buNone/>
              <a:defRPr sz="2600"/>
            </a:lvl1pPr>
            <a:lvl2pPr lvl="1" algn="l">
              <a:lnSpc>
                <a:spcPct val="100000"/>
              </a:lnSpc>
              <a:spcBef>
                <a:spcPts val="0"/>
              </a:spcBef>
              <a:spcAft>
                <a:spcPts val="0"/>
              </a:spcAft>
              <a:buSzPts val="2600"/>
              <a:buNone/>
              <a:defRPr sz="2600"/>
            </a:lvl2pPr>
            <a:lvl3pPr lvl="2" algn="l">
              <a:lnSpc>
                <a:spcPct val="100000"/>
              </a:lnSpc>
              <a:spcBef>
                <a:spcPts val="0"/>
              </a:spcBef>
              <a:spcAft>
                <a:spcPts val="0"/>
              </a:spcAft>
              <a:buSzPts val="2600"/>
              <a:buNone/>
              <a:defRPr sz="2600"/>
            </a:lvl3pPr>
            <a:lvl4pPr lvl="3" algn="l">
              <a:lnSpc>
                <a:spcPct val="100000"/>
              </a:lnSpc>
              <a:spcBef>
                <a:spcPts val="0"/>
              </a:spcBef>
              <a:spcAft>
                <a:spcPts val="0"/>
              </a:spcAft>
              <a:buSzPts val="2600"/>
              <a:buNone/>
              <a:defRPr sz="2600"/>
            </a:lvl4pPr>
            <a:lvl5pPr lvl="4" algn="l">
              <a:lnSpc>
                <a:spcPct val="100000"/>
              </a:lnSpc>
              <a:spcBef>
                <a:spcPts val="0"/>
              </a:spcBef>
              <a:spcAft>
                <a:spcPts val="0"/>
              </a:spcAft>
              <a:buSzPts val="2600"/>
              <a:buNone/>
              <a:defRPr sz="2600"/>
            </a:lvl5pPr>
            <a:lvl6pPr lvl="5" algn="l">
              <a:lnSpc>
                <a:spcPct val="100000"/>
              </a:lnSpc>
              <a:spcBef>
                <a:spcPts val="0"/>
              </a:spcBef>
              <a:spcAft>
                <a:spcPts val="0"/>
              </a:spcAft>
              <a:buSzPts val="2600"/>
              <a:buNone/>
              <a:defRPr sz="2600"/>
            </a:lvl6pPr>
            <a:lvl7pPr lvl="6" algn="l">
              <a:lnSpc>
                <a:spcPct val="100000"/>
              </a:lnSpc>
              <a:spcBef>
                <a:spcPts val="0"/>
              </a:spcBef>
              <a:spcAft>
                <a:spcPts val="0"/>
              </a:spcAft>
              <a:buSzPts val="2600"/>
              <a:buNone/>
              <a:defRPr sz="2600"/>
            </a:lvl7pPr>
            <a:lvl8pPr lvl="7" algn="l">
              <a:lnSpc>
                <a:spcPct val="100000"/>
              </a:lnSpc>
              <a:spcBef>
                <a:spcPts val="0"/>
              </a:spcBef>
              <a:spcAft>
                <a:spcPts val="0"/>
              </a:spcAft>
              <a:buSzPts val="2600"/>
              <a:buNone/>
              <a:defRPr sz="2600"/>
            </a:lvl8pPr>
            <a:lvl9pPr lvl="8" algn="l">
              <a:lnSpc>
                <a:spcPct val="100000"/>
              </a:lnSpc>
              <a:spcBef>
                <a:spcPts val="0"/>
              </a:spcBef>
              <a:spcAft>
                <a:spcPts val="0"/>
              </a:spcAft>
              <a:buSzPts val="2600"/>
              <a:buNone/>
              <a:defRPr sz="2600"/>
            </a:lvl9pPr>
          </a:lstStyle>
          <a:p>
            <a:endParaRPr/>
          </a:p>
        </p:txBody>
      </p:sp>
      <p:sp>
        <p:nvSpPr>
          <p:cNvPr id="358" name="Google Shape;358;p48"/>
          <p:cNvSpPr txBox="1">
            <a:spLocks noGrp="1"/>
          </p:cNvSpPr>
          <p:nvPr>
            <p:ph type="sldNum" idx="12"/>
          </p:nvPr>
        </p:nvSpPr>
        <p:spPr>
          <a:xfrm>
            <a:off x="8476950" y="4868250"/>
            <a:ext cx="329100" cy="149100"/>
          </a:xfrm>
          <a:prstGeom prst="rect">
            <a:avLst/>
          </a:prstGeom>
          <a:noFill/>
          <a:ln>
            <a:noFill/>
          </a:ln>
        </p:spPr>
        <p:txBody>
          <a:bodyPr spcFirstLastPara="1" wrap="square" lIns="0" tIns="0" rIns="0" bIns="0"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pic>
        <p:nvPicPr>
          <p:cNvPr id="359" name="Google Shape;359;p48"/>
          <p:cNvPicPr preferRelativeResize="0"/>
          <p:nvPr/>
        </p:nvPicPr>
        <p:blipFill rotWithShape="1">
          <a:blip r:embed="rId2">
            <a:alphaModFix/>
          </a:blip>
          <a:srcRect/>
          <a:stretch/>
        </p:blipFill>
        <p:spPr>
          <a:xfrm>
            <a:off x="330164" y="4910450"/>
            <a:ext cx="948048" cy="131100"/>
          </a:xfrm>
          <a:prstGeom prst="rect">
            <a:avLst/>
          </a:prstGeom>
          <a:noFill/>
          <a:ln>
            <a:noFill/>
          </a:ln>
        </p:spPr>
      </p:pic>
      <p:sp>
        <p:nvSpPr>
          <p:cNvPr id="360" name="Google Shape;360;p48"/>
          <p:cNvSpPr txBox="1">
            <a:spLocks noGrp="1"/>
          </p:cNvSpPr>
          <p:nvPr>
            <p:ph type="subTitle" idx="1"/>
          </p:nvPr>
        </p:nvSpPr>
        <p:spPr>
          <a:xfrm>
            <a:off x="348725" y="223550"/>
            <a:ext cx="2968800" cy="131100"/>
          </a:xfrm>
          <a:prstGeom prst="rect">
            <a:avLst/>
          </a:prstGeom>
          <a:noFill/>
          <a:ln>
            <a:noFill/>
          </a:ln>
        </p:spPr>
        <p:txBody>
          <a:bodyPr spcFirstLastPara="1" wrap="square" lIns="0" tIns="0" rIns="0" bIns="0" anchor="t" anchorCtr="0">
            <a:noAutofit/>
          </a:bodyPr>
          <a:lstStyle>
            <a:lvl1pPr lvl="0" algn="l">
              <a:lnSpc>
                <a:spcPct val="115000"/>
              </a:lnSpc>
              <a:spcBef>
                <a:spcPts val="0"/>
              </a:spcBef>
              <a:spcAft>
                <a:spcPts val="0"/>
              </a:spcAft>
              <a:buClr>
                <a:schemeClr val="accent5"/>
              </a:buClr>
              <a:buSzPts val="900"/>
              <a:buFont typeface="DM Mono"/>
              <a:buNone/>
              <a:defRPr sz="900">
                <a:solidFill>
                  <a:schemeClr val="accent5"/>
                </a:solidFill>
                <a:latin typeface="DM Mono"/>
                <a:ea typeface="DM Mono"/>
                <a:cs typeface="DM Mono"/>
                <a:sym typeface="DM Mono"/>
              </a:defRPr>
            </a:lvl1pPr>
            <a:lvl2pPr lvl="1" algn="l">
              <a:lnSpc>
                <a:spcPct val="115000"/>
              </a:lnSpc>
              <a:spcBef>
                <a:spcPts val="0"/>
              </a:spcBef>
              <a:spcAft>
                <a:spcPts val="0"/>
              </a:spcAft>
              <a:buClr>
                <a:schemeClr val="accent5"/>
              </a:buClr>
              <a:buSzPts val="1600"/>
              <a:buNone/>
              <a:defRPr sz="1600">
                <a:solidFill>
                  <a:schemeClr val="accent5"/>
                </a:solidFill>
              </a:defRPr>
            </a:lvl2pPr>
            <a:lvl3pPr lvl="2" algn="l">
              <a:lnSpc>
                <a:spcPct val="115000"/>
              </a:lnSpc>
              <a:spcBef>
                <a:spcPts val="0"/>
              </a:spcBef>
              <a:spcAft>
                <a:spcPts val="0"/>
              </a:spcAft>
              <a:buClr>
                <a:schemeClr val="accent5"/>
              </a:buClr>
              <a:buSzPts val="1600"/>
              <a:buNone/>
              <a:defRPr sz="1600">
                <a:solidFill>
                  <a:schemeClr val="accent5"/>
                </a:solidFill>
              </a:defRPr>
            </a:lvl3pPr>
            <a:lvl4pPr lvl="3" algn="l">
              <a:lnSpc>
                <a:spcPct val="115000"/>
              </a:lnSpc>
              <a:spcBef>
                <a:spcPts val="0"/>
              </a:spcBef>
              <a:spcAft>
                <a:spcPts val="0"/>
              </a:spcAft>
              <a:buClr>
                <a:schemeClr val="accent5"/>
              </a:buClr>
              <a:buSzPts val="1600"/>
              <a:buNone/>
              <a:defRPr sz="1600">
                <a:solidFill>
                  <a:schemeClr val="accent5"/>
                </a:solidFill>
              </a:defRPr>
            </a:lvl4pPr>
            <a:lvl5pPr lvl="4" algn="l">
              <a:lnSpc>
                <a:spcPct val="115000"/>
              </a:lnSpc>
              <a:spcBef>
                <a:spcPts val="0"/>
              </a:spcBef>
              <a:spcAft>
                <a:spcPts val="0"/>
              </a:spcAft>
              <a:buClr>
                <a:schemeClr val="accent5"/>
              </a:buClr>
              <a:buSzPts val="1600"/>
              <a:buNone/>
              <a:defRPr sz="1600">
                <a:solidFill>
                  <a:schemeClr val="accent5"/>
                </a:solidFill>
              </a:defRPr>
            </a:lvl5pPr>
            <a:lvl6pPr lvl="5" algn="l">
              <a:lnSpc>
                <a:spcPct val="115000"/>
              </a:lnSpc>
              <a:spcBef>
                <a:spcPts val="0"/>
              </a:spcBef>
              <a:spcAft>
                <a:spcPts val="0"/>
              </a:spcAft>
              <a:buClr>
                <a:schemeClr val="accent5"/>
              </a:buClr>
              <a:buSzPts val="1600"/>
              <a:buNone/>
              <a:defRPr sz="1600">
                <a:solidFill>
                  <a:schemeClr val="accent5"/>
                </a:solidFill>
              </a:defRPr>
            </a:lvl6pPr>
            <a:lvl7pPr lvl="6" algn="l">
              <a:lnSpc>
                <a:spcPct val="115000"/>
              </a:lnSpc>
              <a:spcBef>
                <a:spcPts val="0"/>
              </a:spcBef>
              <a:spcAft>
                <a:spcPts val="0"/>
              </a:spcAft>
              <a:buClr>
                <a:schemeClr val="accent5"/>
              </a:buClr>
              <a:buSzPts val="1600"/>
              <a:buNone/>
              <a:defRPr sz="1600">
                <a:solidFill>
                  <a:schemeClr val="accent5"/>
                </a:solidFill>
              </a:defRPr>
            </a:lvl7pPr>
            <a:lvl8pPr lvl="7" algn="l">
              <a:lnSpc>
                <a:spcPct val="115000"/>
              </a:lnSpc>
              <a:spcBef>
                <a:spcPts val="0"/>
              </a:spcBef>
              <a:spcAft>
                <a:spcPts val="0"/>
              </a:spcAft>
              <a:buClr>
                <a:schemeClr val="accent5"/>
              </a:buClr>
              <a:buSzPts val="1600"/>
              <a:buNone/>
              <a:defRPr sz="1600">
                <a:solidFill>
                  <a:schemeClr val="accent5"/>
                </a:solidFill>
              </a:defRPr>
            </a:lvl8pPr>
            <a:lvl9pPr lvl="8" algn="l">
              <a:lnSpc>
                <a:spcPct val="115000"/>
              </a:lnSpc>
              <a:spcBef>
                <a:spcPts val="0"/>
              </a:spcBef>
              <a:spcAft>
                <a:spcPts val="0"/>
              </a:spcAft>
              <a:buClr>
                <a:schemeClr val="accent5"/>
              </a:buClr>
              <a:buSzPts val="1600"/>
              <a:buNone/>
              <a:defRPr sz="1600">
                <a:solidFill>
                  <a:schemeClr val="accent5"/>
                </a:solidFill>
              </a:defRPr>
            </a:lvl9pPr>
          </a:lstStyle>
          <a:p>
            <a:endParaRPr/>
          </a:p>
        </p:txBody>
      </p:sp>
      <p:sp>
        <p:nvSpPr>
          <p:cNvPr id="361" name="Google Shape;361;p48"/>
          <p:cNvSpPr txBox="1">
            <a:spLocks noGrp="1"/>
          </p:cNvSpPr>
          <p:nvPr>
            <p:ph type="body" idx="2"/>
          </p:nvPr>
        </p:nvSpPr>
        <p:spPr>
          <a:xfrm>
            <a:off x="337275" y="1577250"/>
            <a:ext cx="3618900" cy="1429200"/>
          </a:xfrm>
          <a:prstGeom prst="rect">
            <a:avLst/>
          </a:prstGeom>
          <a:noFill/>
          <a:ln>
            <a:noFill/>
          </a:ln>
        </p:spPr>
        <p:txBody>
          <a:bodyPr spcFirstLastPara="1" wrap="square" lIns="0" tIns="0" rIns="0" bIns="0" anchor="t" anchorCtr="0">
            <a:noAutofit/>
          </a:bodyPr>
          <a:lstStyle>
            <a:lvl1pPr marL="457200" lvl="0" indent="-298450" algn="l">
              <a:lnSpc>
                <a:spcPct val="100000"/>
              </a:lnSpc>
              <a:spcBef>
                <a:spcPts val="0"/>
              </a:spcBef>
              <a:spcAft>
                <a:spcPts val="0"/>
              </a:spcAft>
              <a:buSzPts val="1100"/>
              <a:buChar char="●"/>
              <a:defRPr sz="1100"/>
            </a:lvl1pPr>
            <a:lvl2pPr marL="914400" lvl="1" indent="-298450" algn="l">
              <a:lnSpc>
                <a:spcPct val="100000"/>
              </a:lnSpc>
              <a:spcBef>
                <a:spcPts val="0"/>
              </a:spcBef>
              <a:spcAft>
                <a:spcPts val="0"/>
              </a:spcAft>
              <a:buSzPts val="1100"/>
              <a:buChar char="○"/>
              <a:defRPr sz="1100"/>
            </a:lvl2pPr>
            <a:lvl3pPr marL="1371600" lvl="2" indent="-298450" algn="l">
              <a:lnSpc>
                <a:spcPct val="100000"/>
              </a:lnSpc>
              <a:spcBef>
                <a:spcPts val="0"/>
              </a:spcBef>
              <a:spcAft>
                <a:spcPts val="0"/>
              </a:spcAft>
              <a:buSzPts val="1100"/>
              <a:buChar char="■"/>
              <a:defRPr sz="1100"/>
            </a:lvl3pPr>
            <a:lvl4pPr marL="1828800" lvl="3" indent="-298450" algn="l">
              <a:lnSpc>
                <a:spcPct val="100000"/>
              </a:lnSpc>
              <a:spcBef>
                <a:spcPts val="0"/>
              </a:spcBef>
              <a:spcAft>
                <a:spcPts val="0"/>
              </a:spcAft>
              <a:buSzPts val="1100"/>
              <a:buChar char="●"/>
              <a:defRPr sz="1100"/>
            </a:lvl4pPr>
            <a:lvl5pPr marL="2286000" lvl="4" indent="-298450" algn="l">
              <a:lnSpc>
                <a:spcPct val="100000"/>
              </a:lnSpc>
              <a:spcBef>
                <a:spcPts val="0"/>
              </a:spcBef>
              <a:spcAft>
                <a:spcPts val="0"/>
              </a:spcAft>
              <a:buSzPts val="1100"/>
              <a:buChar char="○"/>
              <a:defRPr sz="1100"/>
            </a:lvl5pPr>
            <a:lvl6pPr marL="2743200" lvl="5" indent="-298450" algn="l">
              <a:lnSpc>
                <a:spcPct val="100000"/>
              </a:lnSpc>
              <a:spcBef>
                <a:spcPts val="0"/>
              </a:spcBef>
              <a:spcAft>
                <a:spcPts val="0"/>
              </a:spcAft>
              <a:buSzPts val="1100"/>
              <a:buChar char="■"/>
              <a:defRPr sz="1100"/>
            </a:lvl6pPr>
            <a:lvl7pPr marL="3200400" lvl="6" indent="-298450" algn="l">
              <a:lnSpc>
                <a:spcPct val="100000"/>
              </a:lnSpc>
              <a:spcBef>
                <a:spcPts val="0"/>
              </a:spcBef>
              <a:spcAft>
                <a:spcPts val="0"/>
              </a:spcAft>
              <a:buSzPts val="1100"/>
              <a:buChar char="●"/>
              <a:defRPr sz="1100"/>
            </a:lvl7pPr>
            <a:lvl8pPr marL="3657600" lvl="7" indent="-298450" algn="l">
              <a:lnSpc>
                <a:spcPct val="100000"/>
              </a:lnSpc>
              <a:spcBef>
                <a:spcPts val="0"/>
              </a:spcBef>
              <a:spcAft>
                <a:spcPts val="0"/>
              </a:spcAft>
              <a:buSzPts val="1100"/>
              <a:buChar char="○"/>
              <a:defRPr sz="1100"/>
            </a:lvl8pPr>
            <a:lvl9pPr marL="4114800" lvl="8" indent="-298450" algn="l">
              <a:lnSpc>
                <a:spcPct val="100000"/>
              </a:lnSpc>
              <a:spcBef>
                <a:spcPts val="0"/>
              </a:spcBef>
              <a:spcAft>
                <a:spcPts val="0"/>
              </a:spcAft>
              <a:buSzPts val="1100"/>
              <a:buChar char="■"/>
              <a:defRPr sz="1100"/>
            </a:lvl9pPr>
          </a:lstStyle>
          <a:p>
            <a:endParaRPr/>
          </a:p>
        </p:txBody>
      </p:sp>
      <p:sp>
        <p:nvSpPr>
          <p:cNvPr id="362" name="Google Shape;362;p48"/>
          <p:cNvSpPr>
            <a:spLocks noGrp="1"/>
          </p:cNvSpPr>
          <p:nvPr>
            <p:ph type="pic" idx="3"/>
          </p:nvPr>
        </p:nvSpPr>
        <p:spPr>
          <a:xfrm>
            <a:off x="4666650" y="0"/>
            <a:ext cx="4477500" cy="4809600"/>
          </a:xfrm>
          <a:prstGeom prst="rect">
            <a:avLst/>
          </a:prstGeom>
          <a:noFill/>
          <a:ln>
            <a:noFill/>
          </a:ln>
        </p:spPr>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Image Centered">
  <p:cSld name="TITLE_AND_BODY_4_1_1">
    <p:bg>
      <p:bgPr>
        <a:solidFill>
          <a:schemeClr val="accent3"/>
        </a:solidFill>
        <a:effectLst/>
      </p:bgPr>
    </p:bg>
    <p:spTree>
      <p:nvGrpSpPr>
        <p:cNvPr id="1" name="Shape 363"/>
        <p:cNvGrpSpPr/>
        <p:nvPr/>
      </p:nvGrpSpPr>
      <p:grpSpPr>
        <a:xfrm>
          <a:off x="0" y="0"/>
          <a:ext cx="0" cy="0"/>
          <a:chOff x="0" y="0"/>
          <a:chExt cx="0" cy="0"/>
        </a:xfrm>
      </p:grpSpPr>
      <p:sp>
        <p:nvSpPr>
          <p:cNvPr id="364" name="Google Shape;364;p49"/>
          <p:cNvSpPr txBox="1">
            <a:spLocks noGrp="1"/>
          </p:cNvSpPr>
          <p:nvPr>
            <p:ph type="title"/>
          </p:nvPr>
        </p:nvSpPr>
        <p:spPr>
          <a:xfrm>
            <a:off x="333375" y="3869875"/>
            <a:ext cx="2436600" cy="742200"/>
          </a:xfrm>
          <a:prstGeom prst="rect">
            <a:avLst/>
          </a:prstGeom>
          <a:noFill/>
          <a:ln>
            <a:noFill/>
          </a:ln>
        </p:spPr>
        <p:txBody>
          <a:bodyPr spcFirstLastPara="1" wrap="square" lIns="0" tIns="0" rIns="0" bIns="0" anchor="t" anchorCtr="0">
            <a:noAutofit/>
          </a:bodyPr>
          <a:lstStyle>
            <a:lvl1pPr lvl="0" algn="l">
              <a:lnSpc>
                <a:spcPct val="82000"/>
              </a:lnSpc>
              <a:spcBef>
                <a:spcPts val="0"/>
              </a:spcBef>
              <a:spcAft>
                <a:spcPts val="0"/>
              </a:spcAft>
              <a:buSzPts val="1800"/>
              <a:buNone/>
              <a:defRPr sz="1800"/>
            </a:lvl1pPr>
            <a:lvl2pPr lvl="1" algn="l">
              <a:lnSpc>
                <a:spcPct val="82000"/>
              </a:lnSpc>
              <a:spcBef>
                <a:spcPts val="0"/>
              </a:spcBef>
              <a:spcAft>
                <a:spcPts val="0"/>
              </a:spcAft>
              <a:buSzPts val="1800"/>
              <a:buNone/>
              <a:defRPr sz="1800"/>
            </a:lvl2pPr>
            <a:lvl3pPr lvl="2" algn="l">
              <a:lnSpc>
                <a:spcPct val="82000"/>
              </a:lnSpc>
              <a:spcBef>
                <a:spcPts val="0"/>
              </a:spcBef>
              <a:spcAft>
                <a:spcPts val="0"/>
              </a:spcAft>
              <a:buSzPts val="1800"/>
              <a:buNone/>
              <a:defRPr sz="1800"/>
            </a:lvl3pPr>
            <a:lvl4pPr lvl="3" algn="l">
              <a:lnSpc>
                <a:spcPct val="82000"/>
              </a:lnSpc>
              <a:spcBef>
                <a:spcPts val="0"/>
              </a:spcBef>
              <a:spcAft>
                <a:spcPts val="0"/>
              </a:spcAft>
              <a:buSzPts val="1800"/>
              <a:buNone/>
              <a:defRPr sz="1800"/>
            </a:lvl4pPr>
            <a:lvl5pPr lvl="4" algn="l">
              <a:lnSpc>
                <a:spcPct val="82000"/>
              </a:lnSpc>
              <a:spcBef>
                <a:spcPts val="0"/>
              </a:spcBef>
              <a:spcAft>
                <a:spcPts val="0"/>
              </a:spcAft>
              <a:buSzPts val="1800"/>
              <a:buNone/>
              <a:defRPr sz="1800"/>
            </a:lvl5pPr>
            <a:lvl6pPr lvl="5" algn="l">
              <a:lnSpc>
                <a:spcPct val="82000"/>
              </a:lnSpc>
              <a:spcBef>
                <a:spcPts val="0"/>
              </a:spcBef>
              <a:spcAft>
                <a:spcPts val="0"/>
              </a:spcAft>
              <a:buSzPts val="1800"/>
              <a:buNone/>
              <a:defRPr sz="1800"/>
            </a:lvl6pPr>
            <a:lvl7pPr lvl="6" algn="l">
              <a:lnSpc>
                <a:spcPct val="82000"/>
              </a:lnSpc>
              <a:spcBef>
                <a:spcPts val="0"/>
              </a:spcBef>
              <a:spcAft>
                <a:spcPts val="0"/>
              </a:spcAft>
              <a:buSzPts val="1800"/>
              <a:buNone/>
              <a:defRPr sz="1800"/>
            </a:lvl7pPr>
            <a:lvl8pPr lvl="7" algn="l">
              <a:lnSpc>
                <a:spcPct val="82000"/>
              </a:lnSpc>
              <a:spcBef>
                <a:spcPts val="0"/>
              </a:spcBef>
              <a:spcAft>
                <a:spcPts val="0"/>
              </a:spcAft>
              <a:buSzPts val="1800"/>
              <a:buNone/>
              <a:defRPr sz="1800"/>
            </a:lvl8pPr>
            <a:lvl9pPr lvl="8" algn="l">
              <a:lnSpc>
                <a:spcPct val="82000"/>
              </a:lnSpc>
              <a:spcBef>
                <a:spcPts val="0"/>
              </a:spcBef>
              <a:spcAft>
                <a:spcPts val="0"/>
              </a:spcAft>
              <a:buSzPts val="1800"/>
              <a:buNone/>
              <a:defRPr sz="1800"/>
            </a:lvl9pPr>
          </a:lstStyle>
          <a:p>
            <a:endParaRPr/>
          </a:p>
        </p:txBody>
      </p:sp>
      <p:sp>
        <p:nvSpPr>
          <p:cNvPr id="365" name="Google Shape;365;p49"/>
          <p:cNvSpPr>
            <a:spLocks noGrp="1"/>
          </p:cNvSpPr>
          <p:nvPr>
            <p:ph type="pic" idx="2"/>
          </p:nvPr>
        </p:nvSpPr>
        <p:spPr>
          <a:xfrm>
            <a:off x="333375" y="0"/>
            <a:ext cx="8481900" cy="3312900"/>
          </a:xfrm>
          <a:prstGeom prst="rect">
            <a:avLst/>
          </a:prstGeom>
          <a:noFill/>
          <a:ln>
            <a:noFill/>
          </a:ln>
        </p:spPr>
      </p:sp>
      <p:sp>
        <p:nvSpPr>
          <p:cNvPr id="366" name="Google Shape;366;p49"/>
          <p:cNvSpPr txBox="1">
            <a:spLocks noGrp="1"/>
          </p:cNvSpPr>
          <p:nvPr>
            <p:ph type="body" idx="1"/>
          </p:nvPr>
        </p:nvSpPr>
        <p:spPr>
          <a:xfrm>
            <a:off x="3584575" y="3892325"/>
            <a:ext cx="4468500" cy="771900"/>
          </a:xfrm>
          <a:prstGeom prst="rect">
            <a:avLst/>
          </a:prstGeom>
          <a:noFill/>
          <a:ln>
            <a:noFill/>
          </a:ln>
        </p:spPr>
        <p:txBody>
          <a:bodyPr spcFirstLastPara="1" wrap="square" lIns="0" tIns="0" rIns="0" bIns="0" anchor="t" anchorCtr="0">
            <a:noAutofit/>
          </a:bodyPr>
          <a:lstStyle>
            <a:lvl1pPr marL="457200" lvl="0" indent="-292100" algn="l">
              <a:lnSpc>
                <a:spcPct val="113000"/>
              </a:lnSpc>
              <a:spcBef>
                <a:spcPts val="0"/>
              </a:spcBef>
              <a:spcAft>
                <a:spcPts val="0"/>
              </a:spcAft>
              <a:buSzPts val="1000"/>
              <a:buChar char="●"/>
              <a:defRPr sz="1000"/>
            </a:lvl1pPr>
            <a:lvl2pPr marL="914400" lvl="1" indent="-292100" algn="l">
              <a:lnSpc>
                <a:spcPct val="113000"/>
              </a:lnSpc>
              <a:spcBef>
                <a:spcPts val="0"/>
              </a:spcBef>
              <a:spcAft>
                <a:spcPts val="0"/>
              </a:spcAft>
              <a:buSzPts val="1000"/>
              <a:buChar char="○"/>
              <a:defRPr sz="1000"/>
            </a:lvl2pPr>
            <a:lvl3pPr marL="1371600" lvl="2" indent="-292100" algn="l">
              <a:lnSpc>
                <a:spcPct val="113000"/>
              </a:lnSpc>
              <a:spcBef>
                <a:spcPts val="0"/>
              </a:spcBef>
              <a:spcAft>
                <a:spcPts val="0"/>
              </a:spcAft>
              <a:buSzPts val="1000"/>
              <a:buChar char="■"/>
              <a:defRPr sz="1000"/>
            </a:lvl3pPr>
            <a:lvl4pPr marL="1828800" lvl="3" indent="-292100" algn="l">
              <a:lnSpc>
                <a:spcPct val="113000"/>
              </a:lnSpc>
              <a:spcBef>
                <a:spcPts val="0"/>
              </a:spcBef>
              <a:spcAft>
                <a:spcPts val="0"/>
              </a:spcAft>
              <a:buSzPts val="1000"/>
              <a:buChar char="●"/>
              <a:defRPr sz="1000"/>
            </a:lvl4pPr>
            <a:lvl5pPr marL="2286000" lvl="4" indent="-292100" algn="l">
              <a:lnSpc>
                <a:spcPct val="113000"/>
              </a:lnSpc>
              <a:spcBef>
                <a:spcPts val="0"/>
              </a:spcBef>
              <a:spcAft>
                <a:spcPts val="0"/>
              </a:spcAft>
              <a:buSzPts val="1000"/>
              <a:buChar char="○"/>
              <a:defRPr sz="1000"/>
            </a:lvl5pPr>
            <a:lvl6pPr marL="2743200" lvl="5" indent="-292100" algn="l">
              <a:lnSpc>
                <a:spcPct val="113000"/>
              </a:lnSpc>
              <a:spcBef>
                <a:spcPts val="0"/>
              </a:spcBef>
              <a:spcAft>
                <a:spcPts val="0"/>
              </a:spcAft>
              <a:buSzPts val="1000"/>
              <a:buChar char="■"/>
              <a:defRPr sz="1000"/>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367" name="Google Shape;367;p49"/>
          <p:cNvSpPr txBox="1">
            <a:spLocks noGrp="1"/>
          </p:cNvSpPr>
          <p:nvPr>
            <p:ph type="sldNum" idx="12"/>
          </p:nvPr>
        </p:nvSpPr>
        <p:spPr>
          <a:xfrm>
            <a:off x="8476950" y="4868250"/>
            <a:ext cx="329100" cy="149100"/>
          </a:xfrm>
          <a:prstGeom prst="rect">
            <a:avLst/>
          </a:prstGeom>
          <a:noFill/>
          <a:ln>
            <a:noFill/>
          </a:ln>
        </p:spPr>
        <p:txBody>
          <a:bodyPr spcFirstLastPara="1" wrap="square" lIns="0" tIns="0" rIns="0" bIns="0"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pic>
        <p:nvPicPr>
          <p:cNvPr id="368" name="Google Shape;368;p49"/>
          <p:cNvPicPr preferRelativeResize="0"/>
          <p:nvPr/>
        </p:nvPicPr>
        <p:blipFill rotWithShape="1">
          <a:blip r:embed="rId2">
            <a:alphaModFix/>
          </a:blip>
          <a:srcRect/>
          <a:stretch/>
        </p:blipFill>
        <p:spPr>
          <a:xfrm>
            <a:off x="330164" y="4910450"/>
            <a:ext cx="948048" cy="131100"/>
          </a:xfrm>
          <a:prstGeom prst="rect">
            <a:avLst/>
          </a:prstGeom>
          <a:noFill/>
          <a:ln>
            <a:noFill/>
          </a:ln>
        </p:spPr>
      </p:pic>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Thank You">
  <p:cSld name="TITLE_ONLY_1_1">
    <p:bg>
      <p:bgPr>
        <a:gradFill>
          <a:gsLst>
            <a:gs pos="0">
              <a:srgbClr val="2DB8B8"/>
            </a:gs>
            <a:gs pos="13000">
              <a:srgbClr val="4CA4B4"/>
            </a:gs>
            <a:gs pos="26000">
              <a:srgbClr val="5D91B0"/>
            </a:gs>
            <a:gs pos="43000">
              <a:srgbClr val="687CAB"/>
            </a:gs>
            <a:gs pos="70000">
              <a:srgbClr val="6F68A7"/>
            </a:gs>
            <a:gs pos="100000">
              <a:srgbClr val="7352A2"/>
            </a:gs>
          </a:gsLst>
          <a:lin ang="2700006" scaled="0"/>
        </a:gradFill>
        <a:effectLst/>
      </p:bgPr>
    </p:bg>
    <p:spTree>
      <p:nvGrpSpPr>
        <p:cNvPr id="1" name="Shape 369"/>
        <p:cNvGrpSpPr/>
        <p:nvPr/>
      </p:nvGrpSpPr>
      <p:grpSpPr>
        <a:xfrm>
          <a:off x="0" y="0"/>
          <a:ext cx="0" cy="0"/>
          <a:chOff x="0" y="0"/>
          <a:chExt cx="0" cy="0"/>
        </a:xfrm>
      </p:grpSpPr>
      <p:pic>
        <p:nvPicPr>
          <p:cNvPr id="370" name="Google Shape;370;p50"/>
          <p:cNvPicPr preferRelativeResize="0"/>
          <p:nvPr/>
        </p:nvPicPr>
        <p:blipFill rotWithShape="1">
          <a:blip r:embed="rId2">
            <a:alphaModFix/>
          </a:blip>
          <a:srcRect/>
          <a:stretch/>
        </p:blipFill>
        <p:spPr>
          <a:xfrm>
            <a:off x="7384376" y="3393328"/>
            <a:ext cx="1759626" cy="1750172"/>
          </a:xfrm>
          <a:prstGeom prst="rect">
            <a:avLst/>
          </a:prstGeom>
          <a:noFill/>
          <a:ln>
            <a:noFill/>
          </a:ln>
        </p:spPr>
      </p:pic>
      <p:pic>
        <p:nvPicPr>
          <p:cNvPr id="371" name="Google Shape;371;p50"/>
          <p:cNvPicPr preferRelativeResize="0"/>
          <p:nvPr/>
        </p:nvPicPr>
        <p:blipFill rotWithShape="1">
          <a:blip r:embed="rId3">
            <a:alphaModFix/>
          </a:blip>
          <a:srcRect/>
          <a:stretch/>
        </p:blipFill>
        <p:spPr>
          <a:xfrm>
            <a:off x="5247125" y="861425"/>
            <a:ext cx="3430051" cy="3430051"/>
          </a:xfrm>
          <a:prstGeom prst="rect">
            <a:avLst/>
          </a:prstGeom>
          <a:noFill/>
          <a:ln>
            <a:noFill/>
          </a:ln>
        </p:spPr>
      </p:pic>
      <p:pic>
        <p:nvPicPr>
          <p:cNvPr id="372" name="Google Shape;372;p50"/>
          <p:cNvPicPr preferRelativeResize="0"/>
          <p:nvPr/>
        </p:nvPicPr>
        <p:blipFill rotWithShape="1">
          <a:blip r:embed="rId4">
            <a:alphaModFix/>
          </a:blip>
          <a:srcRect/>
          <a:stretch/>
        </p:blipFill>
        <p:spPr>
          <a:xfrm>
            <a:off x="4471527" y="431802"/>
            <a:ext cx="761025" cy="761025"/>
          </a:xfrm>
          <a:prstGeom prst="rect">
            <a:avLst/>
          </a:prstGeom>
          <a:noFill/>
          <a:ln>
            <a:noFill/>
          </a:ln>
        </p:spPr>
      </p:pic>
      <p:pic>
        <p:nvPicPr>
          <p:cNvPr id="373" name="Google Shape;373;p50"/>
          <p:cNvPicPr preferRelativeResize="0"/>
          <p:nvPr/>
        </p:nvPicPr>
        <p:blipFill rotWithShape="1">
          <a:blip r:embed="rId5">
            <a:alphaModFix/>
          </a:blip>
          <a:srcRect/>
          <a:stretch/>
        </p:blipFill>
        <p:spPr>
          <a:xfrm>
            <a:off x="4754695" y="2425570"/>
            <a:ext cx="4389326" cy="2721831"/>
          </a:xfrm>
          <a:prstGeom prst="rect">
            <a:avLst/>
          </a:prstGeom>
          <a:noFill/>
          <a:ln>
            <a:noFill/>
          </a:ln>
        </p:spPr>
      </p:pic>
      <p:sp>
        <p:nvSpPr>
          <p:cNvPr id="374" name="Google Shape;374;p50"/>
          <p:cNvSpPr/>
          <p:nvPr/>
        </p:nvSpPr>
        <p:spPr>
          <a:xfrm>
            <a:off x="0" y="0"/>
            <a:ext cx="4754700" cy="5151300"/>
          </a:xfrm>
          <a:prstGeom prst="rect">
            <a:avLst/>
          </a:prstGeom>
          <a:solidFill>
            <a:schemeClr val="accent3"/>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DM Sans"/>
              <a:ea typeface="DM Sans"/>
              <a:cs typeface="DM Sans"/>
              <a:sym typeface="DM Sans"/>
            </a:endParaRPr>
          </a:p>
        </p:txBody>
      </p:sp>
      <p:sp>
        <p:nvSpPr>
          <p:cNvPr id="375" name="Google Shape;375;p50"/>
          <p:cNvSpPr txBox="1">
            <a:spLocks noGrp="1"/>
          </p:cNvSpPr>
          <p:nvPr>
            <p:ph type="title"/>
          </p:nvPr>
        </p:nvSpPr>
        <p:spPr>
          <a:xfrm>
            <a:off x="326150" y="3957800"/>
            <a:ext cx="2949600" cy="606300"/>
          </a:xfrm>
          <a:prstGeom prst="rect">
            <a:avLst/>
          </a:prstGeom>
          <a:noFill/>
          <a:ln>
            <a:noFill/>
          </a:ln>
        </p:spPr>
        <p:txBody>
          <a:bodyPr spcFirstLastPara="1" wrap="square" lIns="0" tIns="0" rIns="0" bIns="0" anchor="b" anchorCtr="0">
            <a:noAutofit/>
          </a:bodyPr>
          <a:lstStyle>
            <a:lvl1pPr lvl="0" algn="l">
              <a:lnSpc>
                <a:spcPct val="88000"/>
              </a:lnSpc>
              <a:spcBef>
                <a:spcPts val="0"/>
              </a:spcBef>
              <a:spcAft>
                <a:spcPts val="0"/>
              </a:spcAft>
              <a:buSzPts val="4500"/>
              <a:buNone/>
              <a:defRPr sz="4500"/>
            </a:lvl1pPr>
            <a:lvl2pPr lvl="1" algn="l">
              <a:lnSpc>
                <a:spcPct val="100000"/>
              </a:lnSpc>
              <a:spcBef>
                <a:spcPts val="0"/>
              </a:spcBef>
              <a:spcAft>
                <a:spcPts val="0"/>
              </a:spcAft>
              <a:buClr>
                <a:schemeClr val="lt1"/>
              </a:buClr>
              <a:buSzPts val="3000"/>
              <a:buNone/>
              <a:defRPr sz="3000">
                <a:solidFill>
                  <a:schemeClr val="lt1"/>
                </a:solidFill>
              </a:defRPr>
            </a:lvl2pPr>
            <a:lvl3pPr lvl="2" algn="l">
              <a:lnSpc>
                <a:spcPct val="100000"/>
              </a:lnSpc>
              <a:spcBef>
                <a:spcPts val="0"/>
              </a:spcBef>
              <a:spcAft>
                <a:spcPts val="0"/>
              </a:spcAft>
              <a:buClr>
                <a:schemeClr val="lt1"/>
              </a:buClr>
              <a:buSzPts val="3000"/>
              <a:buNone/>
              <a:defRPr sz="3000">
                <a:solidFill>
                  <a:schemeClr val="lt1"/>
                </a:solidFill>
              </a:defRPr>
            </a:lvl3pPr>
            <a:lvl4pPr lvl="3" algn="l">
              <a:lnSpc>
                <a:spcPct val="100000"/>
              </a:lnSpc>
              <a:spcBef>
                <a:spcPts val="0"/>
              </a:spcBef>
              <a:spcAft>
                <a:spcPts val="0"/>
              </a:spcAft>
              <a:buClr>
                <a:schemeClr val="lt1"/>
              </a:buClr>
              <a:buSzPts val="3000"/>
              <a:buNone/>
              <a:defRPr sz="3000">
                <a:solidFill>
                  <a:schemeClr val="lt1"/>
                </a:solidFill>
              </a:defRPr>
            </a:lvl4pPr>
            <a:lvl5pPr lvl="4" algn="l">
              <a:lnSpc>
                <a:spcPct val="100000"/>
              </a:lnSpc>
              <a:spcBef>
                <a:spcPts val="0"/>
              </a:spcBef>
              <a:spcAft>
                <a:spcPts val="0"/>
              </a:spcAft>
              <a:buClr>
                <a:schemeClr val="lt1"/>
              </a:buClr>
              <a:buSzPts val="3000"/>
              <a:buNone/>
              <a:defRPr sz="3000">
                <a:solidFill>
                  <a:schemeClr val="lt1"/>
                </a:solidFill>
              </a:defRPr>
            </a:lvl5pPr>
            <a:lvl6pPr lvl="5" algn="l">
              <a:lnSpc>
                <a:spcPct val="100000"/>
              </a:lnSpc>
              <a:spcBef>
                <a:spcPts val="0"/>
              </a:spcBef>
              <a:spcAft>
                <a:spcPts val="0"/>
              </a:spcAft>
              <a:buClr>
                <a:schemeClr val="lt1"/>
              </a:buClr>
              <a:buSzPts val="3000"/>
              <a:buNone/>
              <a:defRPr sz="3000">
                <a:solidFill>
                  <a:schemeClr val="lt1"/>
                </a:solidFill>
              </a:defRPr>
            </a:lvl6pPr>
            <a:lvl7pPr lvl="6" algn="l">
              <a:lnSpc>
                <a:spcPct val="100000"/>
              </a:lnSpc>
              <a:spcBef>
                <a:spcPts val="0"/>
              </a:spcBef>
              <a:spcAft>
                <a:spcPts val="0"/>
              </a:spcAft>
              <a:buClr>
                <a:schemeClr val="lt1"/>
              </a:buClr>
              <a:buSzPts val="3000"/>
              <a:buNone/>
              <a:defRPr sz="3000">
                <a:solidFill>
                  <a:schemeClr val="lt1"/>
                </a:solidFill>
              </a:defRPr>
            </a:lvl7pPr>
            <a:lvl8pPr lvl="7" algn="l">
              <a:lnSpc>
                <a:spcPct val="100000"/>
              </a:lnSpc>
              <a:spcBef>
                <a:spcPts val="0"/>
              </a:spcBef>
              <a:spcAft>
                <a:spcPts val="0"/>
              </a:spcAft>
              <a:buClr>
                <a:schemeClr val="lt1"/>
              </a:buClr>
              <a:buSzPts val="3000"/>
              <a:buNone/>
              <a:defRPr sz="3000">
                <a:solidFill>
                  <a:schemeClr val="lt1"/>
                </a:solidFill>
              </a:defRPr>
            </a:lvl8pPr>
            <a:lvl9pPr lvl="8" algn="l">
              <a:lnSpc>
                <a:spcPct val="100000"/>
              </a:lnSpc>
              <a:spcBef>
                <a:spcPts val="0"/>
              </a:spcBef>
              <a:spcAft>
                <a:spcPts val="0"/>
              </a:spcAft>
              <a:buClr>
                <a:schemeClr val="lt1"/>
              </a:buClr>
              <a:buSzPts val="3000"/>
              <a:buNone/>
              <a:defRPr sz="3000">
                <a:solidFill>
                  <a:schemeClr val="lt1"/>
                </a:solidFill>
              </a:defRPr>
            </a:lvl9pPr>
          </a:lstStyle>
          <a:p>
            <a:endParaRPr/>
          </a:p>
        </p:txBody>
      </p:sp>
      <p:pic>
        <p:nvPicPr>
          <p:cNvPr id="376" name="Google Shape;376;p50"/>
          <p:cNvPicPr preferRelativeResize="0"/>
          <p:nvPr/>
        </p:nvPicPr>
        <p:blipFill rotWithShape="1">
          <a:blip r:embed="rId6">
            <a:alphaModFix/>
          </a:blip>
          <a:srcRect/>
          <a:stretch/>
        </p:blipFill>
        <p:spPr>
          <a:xfrm>
            <a:off x="155475" y="103900"/>
            <a:ext cx="1759625" cy="698100"/>
          </a:xfrm>
          <a:prstGeom prst="rect">
            <a:avLst/>
          </a:prstGeom>
          <a:noFill/>
          <a:ln>
            <a:noFill/>
          </a:ln>
        </p:spPr>
      </p:pic>
      <p:pic>
        <p:nvPicPr>
          <p:cNvPr id="377" name="Google Shape;377;p50"/>
          <p:cNvPicPr preferRelativeResize="0"/>
          <p:nvPr/>
        </p:nvPicPr>
        <p:blipFill rotWithShape="1">
          <a:blip r:embed="rId7">
            <a:alphaModFix/>
          </a:blip>
          <a:srcRect/>
          <a:stretch/>
        </p:blipFill>
        <p:spPr>
          <a:xfrm>
            <a:off x="8232900" y="0"/>
            <a:ext cx="496275" cy="337250"/>
          </a:xfrm>
          <a:prstGeom prst="rect">
            <a:avLst/>
          </a:prstGeom>
          <a:noFill/>
          <a:ln>
            <a:noFill/>
          </a:ln>
        </p:spPr>
      </p:pic>
      <p:pic>
        <p:nvPicPr>
          <p:cNvPr id="378" name="Google Shape;378;p50"/>
          <p:cNvPicPr preferRelativeResize="0"/>
          <p:nvPr/>
        </p:nvPicPr>
        <p:blipFill rotWithShape="1">
          <a:blip r:embed="rId8">
            <a:alphaModFix/>
          </a:blip>
          <a:srcRect/>
          <a:stretch/>
        </p:blipFill>
        <p:spPr>
          <a:xfrm>
            <a:off x="5454725" y="453500"/>
            <a:ext cx="270200" cy="270200"/>
          </a:xfrm>
          <a:prstGeom prst="rect">
            <a:avLst/>
          </a:prstGeom>
          <a:noFill/>
          <a:ln>
            <a:noFill/>
          </a:ln>
        </p:spPr>
      </p:pic>
      <p:sp>
        <p:nvSpPr>
          <p:cNvPr id="379" name="Google Shape;379;p50"/>
          <p:cNvSpPr txBox="1">
            <a:spLocks noGrp="1"/>
          </p:cNvSpPr>
          <p:nvPr>
            <p:ph type="body" idx="1"/>
          </p:nvPr>
        </p:nvSpPr>
        <p:spPr>
          <a:xfrm>
            <a:off x="326150" y="4693075"/>
            <a:ext cx="1259400" cy="99300"/>
          </a:xfrm>
          <a:prstGeom prst="rect">
            <a:avLst/>
          </a:prstGeom>
          <a:noFill/>
          <a:ln>
            <a:noFill/>
          </a:ln>
        </p:spPr>
        <p:txBody>
          <a:bodyPr spcFirstLastPara="1" wrap="square" lIns="0" tIns="0" rIns="0" bIns="0" anchor="t" anchorCtr="0">
            <a:noAutofit/>
          </a:bodyPr>
          <a:lstStyle>
            <a:lvl1pPr marL="457200" lvl="0" indent="-273050" algn="l">
              <a:lnSpc>
                <a:spcPct val="125000"/>
              </a:lnSpc>
              <a:spcBef>
                <a:spcPts val="0"/>
              </a:spcBef>
              <a:spcAft>
                <a:spcPts val="0"/>
              </a:spcAft>
              <a:buSzPts val="700"/>
              <a:buChar char="●"/>
              <a:defRPr sz="700"/>
            </a:lvl1pPr>
            <a:lvl2pPr marL="914400" lvl="1" indent="-273050" algn="l">
              <a:lnSpc>
                <a:spcPct val="125000"/>
              </a:lnSpc>
              <a:spcBef>
                <a:spcPts val="0"/>
              </a:spcBef>
              <a:spcAft>
                <a:spcPts val="0"/>
              </a:spcAft>
              <a:buSzPts val="700"/>
              <a:buChar char="○"/>
              <a:defRPr sz="700"/>
            </a:lvl2pPr>
            <a:lvl3pPr marL="1371600" lvl="2" indent="-273050" algn="l">
              <a:lnSpc>
                <a:spcPct val="125000"/>
              </a:lnSpc>
              <a:spcBef>
                <a:spcPts val="0"/>
              </a:spcBef>
              <a:spcAft>
                <a:spcPts val="0"/>
              </a:spcAft>
              <a:buSzPts val="700"/>
              <a:buChar char="■"/>
              <a:defRPr sz="700"/>
            </a:lvl3pPr>
            <a:lvl4pPr marL="1828800" lvl="3" indent="-273050" algn="l">
              <a:lnSpc>
                <a:spcPct val="125000"/>
              </a:lnSpc>
              <a:spcBef>
                <a:spcPts val="0"/>
              </a:spcBef>
              <a:spcAft>
                <a:spcPts val="0"/>
              </a:spcAft>
              <a:buSzPts val="700"/>
              <a:buChar char="●"/>
              <a:defRPr sz="700"/>
            </a:lvl4pPr>
            <a:lvl5pPr marL="2286000" lvl="4" indent="-273050" algn="l">
              <a:lnSpc>
                <a:spcPct val="125000"/>
              </a:lnSpc>
              <a:spcBef>
                <a:spcPts val="0"/>
              </a:spcBef>
              <a:spcAft>
                <a:spcPts val="0"/>
              </a:spcAft>
              <a:buSzPts val="700"/>
              <a:buChar char="○"/>
              <a:defRPr sz="700"/>
            </a:lvl5pPr>
            <a:lvl6pPr marL="2743200" lvl="5" indent="-273050" algn="l">
              <a:lnSpc>
                <a:spcPct val="125000"/>
              </a:lnSpc>
              <a:spcBef>
                <a:spcPts val="0"/>
              </a:spcBef>
              <a:spcAft>
                <a:spcPts val="0"/>
              </a:spcAft>
              <a:buSzPts val="700"/>
              <a:buChar char="■"/>
              <a:defRPr sz="700"/>
            </a:lvl6pPr>
            <a:lvl7pPr marL="3200400" lvl="6" indent="-273050" algn="l">
              <a:lnSpc>
                <a:spcPct val="125000"/>
              </a:lnSpc>
              <a:spcBef>
                <a:spcPts val="0"/>
              </a:spcBef>
              <a:spcAft>
                <a:spcPts val="0"/>
              </a:spcAft>
              <a:buSzPts val="700"/>
              <a:buChar char="●"/>
              <a:defRPr sz="700"/>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380" name="Google Shape;380;p50"/>
          <p:cNvSpPr txBox="1">
            <a:spLocks noGrp="1"/>
          </p:cNvSpPr>
          <p:nvPr>
            <p:ph type="body" idx="2"/>
          </p:nvPr>
        </p:nvSpPr>
        <p:spPr>
          <a:xfrm>
            <a:off x="1611950" y="4693075"/>
            <a:ext cx="2641800" cy="99300"/>
          </a:xfrm>
          <a:prstGeom prst="rect">
            <a:avLst/>
          </a:prstGeom>
          <a:noFill/>
          <a:ln>
            <a:noFill/>
          </a:ln>
        </p:spPr>
        <p:txBody>
          <a:bodyPr spcFirstLastPara="1" wrap="square" lIns="0" tIns="0" rIns="0" bIns="0" anchor="t" anchorCtr="0">
            <a:noAutofit/>
          </a:bodyPr>
          <a:lstStyle>
            <a:lvl1pPr marL="457200" lvl="0" indent="-273050" algn="l">
              <a:lnSpc>
                <a:spcPct val="125000"/>
              </a:lnSpc>
              <a:spcBef>
                <a:spcPts val="0"/>
              </a:spcBef>
              <a:spcAft>
                <a:spcPts val="0"/>
              </a:spcAft>
              <a:buSzPts val="700"/>
              <a:buChar char="●"/>
              <a:defRPr sz="700"/>
            </a:lvl1pPr>
            <a:lvl2pPr marL="914400" lvl="1" indent="-273050" algn="l">
              <a:lnSpc>
                <a:spcPct val="125000"/>
              </a:lnSpc>
              <a:spcBef>
                <a:spcPts val="0"/>
              </a:spcBef>
              <a:spcAft>
                <a:spcPts val="0"/>
              </a:spcAft>
              <a:buSzPts val="700"/>
              <a:buChar char="○"/>
              <a:defRPr sz="700"/>
            </a:lvl2pPr>
            <a:lvl3pPr marL="1371600" lvl="2" indent="-273050" algn="l">
              <a:lnSpc>
                <a:spcPct val="125000"/>
              </a:lnSpc>
              <a:spcBef>
                <a:spcPts val="0"/>
              </a:spcBef>
              <a:spcAft>
                <a:spcPts val="0"/>
              </a:spcAft>
              <a:buSzPts val="700"/>
              <a:buChar char="■"/>
              <a:defRPr sz="700"/>
            </a:lvl3pPr>
            <a:lvl4pPr marL="1828800" lvl="3" indent="-273050" algn="l">
              <a:lnSpc>
                <a:spcPct val="125000"/>
              </a:lnSpc>
              <a:spcBef>
                <a:spcPts val="0"/>
              </a:spcBef>
              <a:spcAft>
                <a:spcPts val="0"/>
              </a:spcAft>
              <a:buSzPts val="700"/>
              <a:buChar char="●"/>
              <a:defRPr sz="700"/>
            </a:lvl4pPr>
            <a:lvl5pPr marL="2286000" lvl="4" indent="-273050" algn="l">
              <a:lnSpc>
                <a:spcPct val="125000"/>
              </a:lnSpc>
              <a:spcBef>
                <a:spcPts val="0"/>
              </a:spcBef>
              <a:spcAft>
                <a:spcPts val="0"/>
              </a:spcAft>
              <a:buSzPts val="700"/>
              <a:buChar char="○"/>
              <a:defRPr sz="700"/>
            </a:lvl5pPr>
            <a:lvl6pPr marL="2743200" lvl="5" indent="-273050" algn="l">
              <a:lnSpc>
                <a:spcPct val="125000"/>
              </a:lnSpc>
              <a:spcBef>
                <a:spcPts val="0"/>
              </a:spcBef>
              <a:spcAft>
                <a:spcPts val="0"/>
              </a:spcAft>
              <a:buSzPts val="700"/>
              <a:buChar char="■"/>
              <a:defRPr sz="700"/>
            </a:lvl6pPr>
            <a:lvl7pPr marL="3200400" lvl="6" indent="-273050" algn="l">
              <a:lnSpc>
                <a:spcPct val="125000"/>
              </a:lnSpc>
              <a:spcBef>
                <a:spcPts val="0"/>
              </a:spcBef>
              <a:spcAft>
                <a:spcPts val="0"/>
              </a:spcAft>
              <a:buSzPts val="700"/>
              <a:buChar char="●"/>
              <a:defRPr sz="700"/>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381" name="Google Shape;381;p50"/>
          <p:cNvSpPr txBox="1">
            <a:spLocks noGrp="1"/>
          </p:cNvSpPr>
          <p:nvPr>
            <p:ph type="sldNum" idx="12"/>
          </p:nvPr>
        </p:nvSpPr>
        <p:spPr>
          <a:xfrm>
            <a:off x="8476950" y="4868250"/>
            <a:ext cx="329100" cy="149100"/>
          </a:xfrm>
          <a:prstGeom prst="rect">
            <a:avLst/>
          </a:prstGeom>
          <a:noFill/>
          <a:ln>
            <a:noFill/>
          </a:ln>
        </p:spPr>
        <p:txBody>
          <a:bodyPr spcFirstLastPara="1" wrap="square" lIns="0" tIns="0" rIns="0" bIns="0"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Basic Template">
  <p:cSld name="TITLE_AND_BODY_4_1_2">
    <p:bg>
      <p:bgPr>
        <a:solidFill>
          <a:schemeClr val="accent3"/>
        </a:solidFill>
        <a:effectLst/>
      </p:bgPr>
    </p:bg>
    <p:spTree>
      <p:nvGrpSpPr>
        <p:cNvPr id="1" name="Shape 382"/>
        <p:cNvGrpSpPr/>
        <p:nvPr/>
      </p:nvGrpSpPr>
      <p:grpSpPr>
        <a:xfrm>
          <a:off x="0" y="0"/>
          <a:ext cx="0" cy="0"/>
          <a:chOff x="0" y="0"/>
          <a:chExt cx="0" cy="0"/>
        </a:xfrm>
      </p:grpSpPr>
      <p:sp>
        <p:nvSpPr>
          <p:cNvPr id="383" name="Google Shape;383;p51"/>
          <p:cNvSpPr txBox="1">
            <a:spLocks noGrp="1"/>
          </p:cNvSpPr>
          <p:nvPr>
            <p:ph type="title"/>
          </p:nvPr>
        </p:nvSpPr>
        <p:spPr>
          <a:xfrm>
            <a:off x="337275" y="410575"/>
            <a:ext cx="8468700" cy="400200"/>
          </a:xfrm>
          <a:prstGeom prst="rect">
            <a:avLst/>
          </a:prstGeom>
          <a:noFill/>
          <a:ln>
            <a:noFill/>
          </a:ln>
        </p:spPr>
        <p:txBody>
          <a:bodyPr spcFirstLastPara="1" wrap="square" lIns="0" tIns="0" rIns="0" bIns="0" anchor="t" anchorCtr="0">
            <a:noAutofit/>
          </a:bodyPr>
          <a:lstStyle>
            <a:lvl1pPr lvl="0" algn="l">
              <a:lnSpc>
                <a:spcPct val="85000"/>
              </a:lnSpc>
              <a:spcBef>
                <a:spcPts val="0"/>
              </a:spcBef>
              <a:spcAft>
                <a:spcPts val="0"/>
              </a:spcAft>
              <a:buSzPts val="2600"/>
              <a:buNone/>
              <a:defRPr sz="2600"/>
            </a:lvl1pPr>
            <a:lvl2pPr lvl="1" algn="l">
              <a:lnSpc>
                <a:spcPct val="100000"/>
              </a:lnSpc>
              <a:spcBef>
                <a:spcPts val="0"/>
              </a:spcBef>
              <a:spcAft>
                <a:spcPts val="0"/>
              </a:spcAft>
              <a:buSzPts val="2600"/>
              <a:buNone/>
              <a:defRPr sz="2600"/>
            </a:lvl2pPr>
            <a:lvl3pPr lvl="2" algn="l">
              <a:lnSpc>
                <a:spcPct val="100000"/>
              </a:lnSpc>
              <a:spcBef>
                <a:spcPts val="0"/>
              </a:spcBef>
              <a:spcAft>
                <a:spcPts val="0"/>
              </a:spcAft>
              <a:buSzPts val="2600"/>
              <a:buNone/>
              <a:defRPr sz="2600"/>
            </a:lvl3pPr>
            <a:lvl4pPr lvl="3" algn="l">
              <a:lnSpc>
                <a:spcPct val="100000"/>
              </a:lnSpc>
              <a:spcBef>
                <a:spcPts val="0"/>
              </a:spcBef>
              <a:spcAft>
                <a:spcPts val="0"/>
              </a:spcAft>
              <a:buSzPts val="2600"/>
              <a:buNone/>
              <a:defRPr sz="2600"/>
            </a:lvl4pPr>
            <a:lvl5pPr lvl="4" algn="l">
              <a:lnSpc>
                <a:spcPct val="100000"/>
              </a:lnSpc>
              <a:spcBef>
                <a:spcPts val="0"/>
              </a:spcBef>
              <a:spcAft>
                <a:spcPts val="0"/>
              </a:spcAft>
              <a:buSzPts val="2600"/>
              <a:buNone/>
              <a:defRPr sz="2600"/>
            </a:lvl5pPr>
            <a:lvl6pPr lvl="5" algn="l">
              <a:lnSpc>
                <a:spcPct val="100000"/>
              </a:lnSpc>
              <a:spcBef>
                <a:spcPts val="0"/>
              </a:spcBef>
              <a:spcAft>
                <a:spcPts val="0"/>
              </a:spcAft>
              <a:buSzPts val="2600"/>
              <a:buNone/>
              <a:defRPr sz="2600"/>
            </a:lvl6pPr>
            <a:lvl7pPr lvl="6" algn="l">
              <a:lnSpc>
                <a:spcPct val="100000"/>
              </a:lnSpc>
              <a:spcBef>
                <a:spcPts val="0"/>
              </a:spcBef>
              <a:spcAft>
                <a:spcPts val="0"/>
              </a:spcAft>
              <a:buSzPts val="2600"/>
              <a:buNone/>
              <a:defRPr sz="2600"/>
            </a:lvl7pPr>
            <a:lvl8pPr lvl="7" algn="l">
              <a:lnSpc>
                <a:spcPct val="100000"/>
              </a:lnSpc>
              <a:spcBef>
                <a:spcPts val="0"/>
              </a:spcBef>
              <a:spcAft>
                <a:spcPts val="0"/>
              </a:spcAft>
              <a:buSzPts val="2600"/>
              <a:buNone/>
              <a:defRPr sz="2600"/>
            </a:lvl8pPr>
            <a:lvl9pPr lvl="8" algn="l">
              <a:lnSpc>
                <a:spcPct val="100000"/>
              </a:lnSpc>
              <a:spcBef>
                <a:spcPts val="0"/>
              </a:spcBef>
              <a:spcAft>
                <a:spcPts val="0"/>
              </a:spcAft>
              <a:buSzPts val="2600"/>
              <a:buNone/>
              <a:defRPr sz="2600"/>
            </a:lvl9pPr>
          </a:lstStyle>
          <a:p>
            <a:endParaRPr/>
          </a:p>
        </p:txBody>
      </p:sp>
      <p:sp>
        <p:nvSpPr>
          <p:cNvPr id="384" name="Google Shape;384;p51"/>
          <p:cNvSpPr txBox="1">
            <a:spLocks noGrp="1"/>
          </p:cNvSpPr>
          <p:nvPr>
            <p:ph type="sldNum" idx="12"/>
          </p:nvPr>
        </p:nvSpPr>
        <p:spPr>
          <a:xfrm>
            <a:off x="8476950" y="4868250"/>
            <a:ext cx="329100" cy="149100"/>
          </a:xfrm>
          <a:prstGeom prst="rect">
            <a:avLst/>
          </a:prstGeom>
          <a:noFill/>
          <a:ln>
            <a:noFill/>
          </a:ln>
        </p:spPr>
        <p:txBody>
          <a:bodyPr spcFirstLastPara="1" wrap="square" lIns="0" tIns="0" rIns="0" bIns="0"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pic>
        <p:nvPicPr>
          <p:cNvPr id="385" name="Google Shape;385;p51"/>
          <p:cNvPicPr preferRelativeResize="0"/>
          <p:nvPr/>
        </p:nvPicPr>
        <p:blipFill rotWithShape="1">
          <a:blip r:embed="rId2">
            <a:alphaModFix/>
          </a:blip>
          <a:srcRect/>
          <a:stretch/>
        </p:blipFill>
        <p:spPr>
          <a:xfrm>
            <a:off x="330164" y="4910450"/>
            <a:ext cx="948048" cy="131100"/>
          </a:xfrm>
          <a:prstGeom prst="rect">
            <a:avLst/>
          </a:prstGeom>
          <a:noFill/>
          <a:ln>
            <a:noFill/>
          </a:ln>
        </p:spPr>
      </p:pic>
      <p:sp>
        <p:nvSpPr>
          <p:cNvPr id="386" name="Google Shape;386;p51"/>
          <p:cNvSpPr txBox="1">
            <a:spLocks noGrp="1"/>
          </p:cNvSpPr>
          <p:nvPr>
            <p:ph type="subTitle" idx="1"/>
          </p:nvPr>
        </p:nvSpPr>
        <p:spPr>
          <a:xfrm>
            <a:off x="348725" y="223550"/>
            <a:ext cx="8468700" cy="131100"/>
          </a:xfrm>
          <a:prstGeom prst="rect">
            <a:avLst/>
          </a:prstGeom>
          <a:noFill/>
          <a:ln>
            <a:noFill/>
          </a:ln>
        </p:spPr>
        <p:txBody>
          <a:bodyPr spcFirstLastPara="1" wrap="square" lIns="0" tIns="0" rIns="0" bIns="0" anchor="t" anchorCtr="0">
            <a:noAutofit/>
          </a:bodyPr>
          <a:lstStyle>
            <a:lvl1pPr lvl="0" algn="l">
              <a:lnSpc>
                <a:spcPct val="115000"/>
              </a:lnSpc>
              <a:spcBef>
                <a:spcPts val="0"/>
              </a:spcBef>
              <a:spcAft>
                <a:spcPts val="0"/>
              </a:spcAft>
              <a:buClr>
                <a:schemeClr val="accent5"/>
              </a:buClr>
              <a:buSzPts val="900"/>
              <a:buFont typeface="DM Mono Medium"/>
              <a:buNone/>
              <a:defRPr sz="900">
                <a:solidFill>
                  <a:schemeClr val="accent5"/>
                </a:solidFill>
                <a:latin typeface="DM Mono Medium"/>
                <a:ea typeface="DM Mono Medium"/>
                <a:cs typeface="DM Mono Medium"/>
                <a:sym typeface="DM Mono Medium"/>
              </a:defRPr>
            </a:lvl1pPr>
            <a:lvl2pPr lvl="1" algn="l">
              <a:lnSpc>
                <a:spcPct val="115000"/>
              </a:lnSpc>
              <a:spcBef>
                <a:spcPts val="0"/>
              </a:spcBef>
              <a:spcAft>
                <a:spcPts val="0"/>
              </a:spcAft>
              <a:buClr>
                <a:schemeClr val="accent5"/>
              </a:buClr>
              <a:buSzPts val="1600"/>
              <a:buNone/>
              <a:defRPr sz="1600">
                <a:solidFill>
                  <a:schemeClr val="accent5"/>
                </a:solidFill>
              </a:defRPr>
            </a:lvl2pPr>
            <a:lvl3pPr lvl="2" algn="l">
              <a:lnSpc>
                <a:spcPct val="115000"/>
              </a:lnSpc>
              <a:spcBef>
                <a:spcPts val="0"/>
              </a:spcBef>
              <a:spcAft>
                <a:spcPts val="0"/>
              </a:spcAft>
              <a:buClr>
                <a:schemeClr val="accent5"/>
              </a:buClr>
              <a:buSzPts val="1600"/>
              <a:buNone/>
              <a:defRPr sz="1600">
                <a:solidFill>
                  <a:schemeClr val="accent5"/>
                </a:solidFill>
              </a:defRPr>
            </a:lvl3pPr>
            <a:lvl4pPr lvl="3" algn="l">
              <a:lnSpc>
                <a:spcPct val="115000"/>
              </a:lnSpc>
              <a:spcBef>
                <a:spcPts val="0"/>
              </a:spcBef>
              <a:spcAft>
                <a:spcPts val="0"/>
              </a:spcAft>
              <a:buClr>
                <a:schemeClr val="accent5"/>
              </a:buClr>
              <a:buSzPts val="1600"/>
              <a:buNone/>
              <a:defRPr sz="1600">
                <a:solidFill>
                  <a:schemeClr val="accent5"/>
                </a:solidFill>
              </a:defRPr>
            </a:lvl4pPr>
            <a:lvl5pPr lvl="4" algn="l">
              <a:lnSpc>
                <a:spcPct val="115000"/>
              </a:lnSpc>
              <a:spcBef>
                <a:spcPts val="0"/>
              </a:spcBef>
              <a:spcAft>
                <a:spcPts val="0"/>
              </a:spcAft>
              <a:buClr>
                <a:schemeClr val="accent5"/>
              </a:buClr>
              <a:buSzPts val="1600"/>
              <a:buNone/>
              <a:defRPr sz="1600">
                <a:solidFill>
                  <a:schemeClr val="accent5"/>
                </a:solidFill>
              </a:defRPr>
            </a:lvl5pPr>
            <a:lvl6pPr lvl="5" algn="l">
              <a:lnSpc>
                <a:spcPct val="115000"/>
              </a:lnSpc>
              <a:spcBef>
                <a:spcPts val="0"/>
              </a:spcBef>
              <a:spcAft>
                <a:spcPts val="0"/>
              </a:spcAft>
              <a:buClr>
                <a:schemeClr val="accent5"/>
              </a:buClr>
              <a:buSzPts val="1600"/>
              <a:buNone/>
              <a:defRPr sz="1600">
                <a:solidFill>
                  <a:schemeClr val="accent5"/>
                </a:solidFill>
              </a:defRPr>
            </a:lvl6pPr>
            <a:lvl7pPr lvl="6" algn="l">
              <a:lnSpc>
                <a:spcPct val="115000"/>
              </a:lnSpc>
              <a:spcBef>
                <a:spcPts val="0"/>
              </a:spcBef>
              <a:spcAft>
                <a:spcPts val="0"/>
              </a:spcAft>
              <a:buClr>
                <a:schemeClr val="accent5"/>
              </a:buClr>
              <a:buSzPts val="1600"/>
              <a:buNone/>
              <a:defRPr sz="1600">
                <a:solidFill>
                  <a:schemeClr val="accent5"/>
                </a:solidFill>
              </a:defRPr>
            </a:lvl7pPr>
            <a:lvl8pPr lvl="7" algn="l">
              <a:lnSpc>
                <a:spcPct val="115000"/>
              </a:lnSpc>
              <a:spcBef>
                <a:spcPts val="0"/>
              </a:spcBef>
              <a:spcAft>
                <a:spcPts val="0"/>
              </a:spcAft>
              <a:buClr>
                <a:schemeClr val="accent5"/>
              </a:buClr>
              <a:buSzPts val="1600"/>
              <a:buNone/>
              <a:defRPr sz="1600">
                <a:solidFill>
                  <a:schemeClr val="accent5"/>
                </a:solidFill>
              </a:defRPr>
            </a:lvl8pPr>
            <a:lvl9pPr lvl="8" algn="l">
              <a:lnSpc>
                <a:spcPct val="115000"/>
              </a:lnSpc>
              <a:spcBef>
                <a:spcPts val="0"/>
              </a:spcBef>
              <a:spcAft>
                <a:spcPts val="0"/>
              </a:spcAft>
              <a:buClr>
                <a:schemeClr val="accent5"/>
              </a:buClr>
              <a:buSzPts val="1600"/>
              <a:buNone/>
              <a:defRPr sz="1600">
                <a:solidFill>
                  <a:schemeClr val="accent5"/>
                </a:solidFill>
              </a:defRPr>
            </a:lvl9pPr>
          </a:lstStyle>
          <a:p>
            <a:endParaRPr/>
          </a:p>
        </p:txBody>
      </p:sp>
      <p:sp>
        <p:nvSpPr>
          <p:cNvPr id="387" name="Google Shape;387;p51"/>
          <p:cNvSpPr txBox="1">
            <a:spLocks noGrp="1"/>
          </p:cNvSpPr>
          <p:nvPr>
            <p:ph type="body" idx="2"/>
          </p:nvPr>
        </p:nvSpPr>
        <p:spPr>
          <a:xfrm>
            <a:off x="330175" y="969250"/>
            <a:ext cx="3824100" cy="1979700"/>
          </a:xfrm>
          <a:prstGeom prst="rect">
            <a:avLst/>
          </a:prstGeom>
          <a:noFill/>
          <a:ln>
            <a:noFill/>
          </a:ln>
        </p:spPr>
        <p:txBody>
          <a:bodyPr spcFirstLastPara="1" wrap="square" lIns="0" tIns="0" rIns="0" bIns="0" anchor="t" anchorCtr="0">
            <a:noAutofit/>
          </a:bodyPr>
          <a:lstStyle>
            <a:lvl1pPr marL="457200" lvl="0" indent="-273050" algn="l">
              <a:lnSpc>
                <a:spcPct val="120000"/>
              </a:lnSpc>
              <a:spcBef>
                <a:spcPts val="0"/>
              </a:spcBef>
              <a:spcAft>
                <a:spcPts val="0"/>
              </a:spcAft>
              <a:buSzPts val="700"/>
              <a:buChar char="●"/>
              <a:defRPr sz="1100"/>
            </a:lvl1pPr>
            <a:lvl2pPr marL="914400" lvl="1" indent="-273050" algn="l">
              <a:lnSpc>
                <a:spcPct val="120000"/>
              </a:lnSpc>
              <a:spcBef>
                <a:spcPts val="0"/>
              </a:spcBef>
              <a:spcAft>
                <a:spcPts val="0"/>
              </a:spcAft>
              <a:buSzPts val="700"/>
              <a:buChar char="○"/>
              <a:defRPr sz="1100"/>
            </a:lvl2pPr>
            <a:lvl3pPr marL="1371600" lvl="2" indent="-273050" algn="l">
              <a:lnSpc>
                <a:spcPct val="120000"/>
              </a:lnSpc>
              <a:spcBef>
                <a:spcPts val="0"/>
              </a:spcBef>
              <a:spcAft>
                <a:spcPts val="0"/>
              </a:spcAft>
              <a:buSzPts val="700"/>
              <a:buChar char="■"/>
              <a:defRPr sz="1100"/>
            </a:lvl3pPr>
            <a:lvl4pPr marL="1828800" lvl="3" indent="-298450" algn="l">
              <a:lnSpc>
                <a:spcPct val="120000"/>
              </a:lnSpc>
              <a:spcBef>
                <a:spcPts val="0"/>
              </a:spcBef>
              <a:spcAft>
                <a:spcPts val="0"/>
              </a:spcAft>
              <a:buSzPts val="1100"/>
              <a:buChar char="●"/>
              <a:defRPr sz="1100"/>
            </a:lvl4pPr>
            <a:lvl5pPr marL="2286000" lvl="4" indent="-298450" algn="l">
              <a:lnSpc>
                <a:spcPct val="120000"/>
              </a:lnSpc>
              <a:spcBef>
                <a:spcPts val="0"/>
              </a:spcBef>
              <a:spcAft>
                <a:spcPts val="0"/>
              </a:spcAft>
              <a:buSzPts val="1100"/>
              <a:buChar char="○"/>
              <a:defRPr sz="1100"/>
            </a:lvl5pPr>
            <a:lvl6pPr marL="2743200" lvl="5" indent="-298450" algn="l">
              <a:lnSpc>
                <a:spcPct val="120000"/>
              </a:lnSpc>
              <a:spcBef>
                <a:spcPts val="0"/>
              </a:spcBef>
              <a:spcAft>
                <a:spcPts val="0"/>
              </a:spcAft>
              <a:buSzPts val="1100"/>
              <a:buChar char="■"/>
              <a:defRPr sz="1100"/>
            </a:lvl6pPr>
            <a:lvl7pPr marL="3200400" lvl="6" indent="-298450" algn="l">
              <a:lnSpc>
                <a:spcPct val="120000"/>
              </a:lnSpc>
              <a:spcBef>
                <a:spcPts val="0"/>
              </a:spcBef>
              <a:spcAft>
                <a:spcPts val="0"/>
              </a:spcAft>
              <a:buSzPts val="1100"/>
              <a:buChar char="●"/>
              <a:defRPr sz="1100"/>
            </a:lvl7pPr>
            <a:lvl8pPr marL="3657600" lvl="7" indent="-298450" algn="l">
              <a:lnSpc>
                <a:spcPct val="120000"/>
              </a:lnSpc>
              <a:spcBef>
                <a:spcPts val="0"/>
              </a:spcBef>
              <a:spcAft>
                <a:spcPts val="0"/>
              </a:spcAft>
              <a:buSzPts val="1100"/>
              <a:buChar char="○"/>
              <a:defRPr sz="1100"/>
            </a:lvl8pPr>
            <a:lvl9pPr marL="4114800" lvl="8" indent="-298450" algn="l">
              <a:lnSpc>
                <a:spcPct val="120000"/>
              </a:lnSpc>
              <a:spcBef>
                <a:spcPts val="0"/>
              </a:spcBef>
              <a:spcAft>
                <a:spcPts val="0"/>
              </a:spcAft>
              <a:buSzPts val="1100"/>
              <a:buChar char="■"/>
              <a:defRPr sz="1100"/>
            </a:lvl9pPr>
          </a:lstStyle>
          <a:p>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Three Line Headline - Horizontal Boxes v2">
  <p:cSld name="TITLE_AND_BODY_4_2">
    <p:bg>
      <p:bgPr>
        <a:solidFill>
          <a:schemeClr val="accent3"/>
        </a:solidFill>
        <a:effectLst/>
      </p:bgPr>
    </p:bg>
    <p:spTree>
      <p:nvGrpSpPr>
        <p:cNvPr id="1" name="Shape 388"/>
        <p:cNvGrpSpPr/>
        <p:nvPr/>
      </p:nvGrpSpPr>
      <p:grpSpPr>
        <a:xfrm>
          <a:off x="0" y="0"/>
          <a:ext cx="0" cy="0"/>
          <a:chOff x="0" y="0"/>
          <a:chExt cx="0" cy="0"/>
        </a:xfrm>
      </p:grpSpPr>
      <p:pic>
        <p:nvPicPr>
          <p:cNvPr id="389" name="Google Shape;389;p52"/>
          <p:cNvPicPr preferRelativeResize="0"/>
          <p:nvPr/>
        </p:nvPicPr>
        <p:blipFill rotWithShape="1">
          <a:blip r:embed="rId2">
            <a:alphaModFix/>
          </a:blip>
          <a:srcRect/>
          <a:stretch/>
        </p:blipFill>
        <p:spPr>
          <a:xfrm>
            <a:off x="1868976" y="2751901"/>
            <a:ext cx="1191825" cy="1191825"/>
          </a:xfrm>
          <a:prstGeom prst="rect">
            <a:avLst/>
          </a:prstGeom>
          <a:noFill/>
          <a:ln>
            <a:noFill/>
          </a:ln>
        </p:spPr>
      </p:pic>
      <p:pic>
        <p:nvPicPr>
          <p:cNvPr id="390" name="Google Shape;390;p52"/>
          <p:cNvPicPr preferRelativeResize="0"/>
          <p:nvPr/>
        </p:nvPicPr>
        <p:blipFill rotWithShape="1">
          <a:blip r:embed="rId3">
            <a:alphaModFix/>
          </a:blip>
          <a:srcRect/>
          <a:stretch/>
        </p:blipFill>
        <p:spPr>
          <a:xfrm>
            <a:off x="-1" y="2857275"/>
            <a:ext cx="2314876" cy="2286224"/>
          </a:xfrm>
          <a:prstGeom prst="rect">
            <a:avLst/>
          </a:prstGeom>
          <a:noFill/>
          <a:ln>
            <a:noFill/>
          </a:ln>
        </p:spPr>
      </p:pic>
      <p:pic>
        <p:nvPicPr>
          <p:cNvPr id="391" name="Google Shape;391;p52"/>
          <p:cNvPicPr preferRelativeResize="0"/>
          <p:nvPr/>
        </p:nvPicPr>
        <p:blipFill rotWithShape="1">
          <a:blip r:embed="rId4">
            <a:alphaModFix/>
          </a:blip>
          <a:srcRect/>
          <a:stretch/>
        </p:blipFill>
        <p:spPr>
          <a:xfrm>
            <a:off x="0" y="1390650"/>
            <a:ext cx="9144000" cy="3752850"/>
          </a:xfrm>
          <a:prstGeom prst="rect">
            <a:avLst/>
          </a:prstGeom>
          <a:noFill/>
          <a:ln>
            <a:noFill/>
          </a:ln>
        </p:spPr>
      </p:pic>
      <p:sp>
        <p:nvSpPr>
          <p:cNvPr id="392" name="Google Shape;392;p52"/>
          <p:cNvSpPr/>
          <p:nvPr/>
        </p:nvSpPr>
        <p:spPr>
          <a:xfrm>
            <a:off x="4227455" y="1889850"/>
            <a:ext cx="4587600" cy="1363800"/>
          </a:xfrm>
          <a:prstGeom prst="rect">
            <a:avLst/>
          </a:prstGeom>
          <a:solidFill>
            <a:schemeClr val="lt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DM Sans"/>
              <a:ea typeface="DM Sans"/>
              <a:cs typeface="DM Sans"/>
              <a:sym typeface="DM Sans"/>
            </a:endParaRPr>
          </a:p>
        </p:txBody>
      </p:sp>
      <p:sp>
        <p:nvSpPr>
          <p:cNvPr id="393" name="Google Shape;393;p52"/>
          <p:cNvSpPr/>
          <p:nvPr/>
        </p:nvSpPr>
        <p:spPr>
          <a:xfrm>
            <a:off x="4227455" y="3443950"/>
            <a:ext cx="4587600" cy="1363800"/>
          </a:xfrm>
          <a:prstGeom prst="rect">
            <a:avLst/>
          </a:prstGeom>
          <a:solidFill>
            <a:schemeClr val="lt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DM Sans"/>
              <a:ea typeface="DM Sans"/>
              <a:cs typeface="DM Sans"/>
              <a:sym typeface="DM Sans"/>
            </a:endParaRPr>
          </a:p>
        </p:txBody>
      </p:sp>
      <p:sp>
        <p:nvSpPr>
          <p:cNvPr id="394" name="Google Shape;394;p52"/>
          <p:cNvSpPr/>
          <p:nvPr/>
        </p:nvSpPr>
        <p:spPr>
          <a:xfrm>
            <a:off x="4227455" y="335750"/>
            <a:ext cx="4587600" cy="1363800"/>
          </a:xfrm>
          <a:prstGeom prst="rect">
            <a:avLst/>
          </a:prstGeom>
          <a:solidFill>
            <a:schemeClr val="lt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DM Sans"/>
              <a:ea typeface="DM Sans"/>
              <a:cs typeface="DM Sans"/>
              <a:sym typeface="DM Sans"/>
            </a:endParaRPr>
          </a:p>
        </p:txBody>
      </p:sp>
      <p:sp>
        <p:nvSpPr>
          <p:cNvPr id="395" name="Google Shape;395;p52"/>
          <p:cNvSpPr txBox="1">
            <a:spLocks noGrp="1"/>
          </p:cNvSpPr>
          <p:nvPr>
            <p:ph type="title"/>
          </p:nvPr>
        </p:nvSpPr>
        <p:spPr>
          <a:xfrm>
            <a:off x="337275" y="410575"/>
            <a:ext cx="2968800" cy="1015200"/>
          </a:xfrm>
          <a:prstGeom prst="rect">
            <a:avLst/>
          </a:prstGeom>
          <a:noFill/>
          <a:ln>
            <a:noFill/>
          </a:ln>
        </p:spPr>
        <p:txBody>
          <a:bodyPr spcFirstLastPara="1" wrap="square" lIns="0" tIns="0" rIns="0" bIns="0" anchor="t" anchorCtr="0">
            <a:noAutofit/>
          </a:bodyPr>
          <a:lstStyle>
            <a:lvl1pPr lvl="0" algn="l">
              <a:lnSpc>
                <a:spcPct val="85000"/>
              </a:lnSpc>
              <a:spcBef>
                <a:spcPts val="0"/>
              </a:spcBef>
              <a:spcAft>
                <a:spcPts val="0"/>
              </a:spcAft>
              <a:buSzPts val="2600"/>
              <a:buNone/>
              <a:defRPr sz="2600"/>
            </a:lvl1pPr>
            <a:lvl2pPr lvl="1" algn="l">
              <a:lnSpc>
                <a:spcPct val="100000"/>
              </a:lnSpc>
              <a:spcBef>
                <a:spcPts val="0"/>
              </a:spcBef>
              <a:spcAft>
                <a:spcPts val="0"/>
              </a:spcAft>
              <a:buSzPts val="2600"/>
              <a:buNone/>
              <a:defRPr sz="2600"/>
            </a:lvl2pPr>
            <a:lvl3pPr lvl="2" algn="l">
              <a:lnSpc>
                <a:spcPct val="100000"/>
              </a:lnSpc>
              <a:spcBef>
                <a:spcPts val="0"/>
              </a:spcBef>
              <a:spcAft>
                <a:spcPts val="0"/>
              </a:spcAft>
              <a:buSzPts val="2600"/>
              <a:buNone/>
              <a:defRPr sz="2600"/>
            </a:lvl3pPr>
            <a:lvl4pPr lvl="3" algn="l">
              <a:lnSpc>
                <a:spcPct val="100000"/>
              </a:lnSpc>
              <a:spcBef>
                <a:spcPts val="0"/>
              </a:spcBef>
              <a:spcAft>
                <a:spcPts val="0"/>
              </a:spcAft>
              <a:buSzPts val="2600"/>
              <a:buNone/>
              <a:defRPr sz="2600"/>
            </a:lvl4pPr>
            <a:lvl5pPr lvl="4" algn="l">
              <a:lnSpc>
                <a:spcPct val="100000"/>
              </a:lnSpc>
              <a:spcBef>
                <a:spcPts val="0"/>
              </a:spcBef>
              <a:spcAft>
                <a:spcPts val="0"/>
              </a:spcAft>
              <a:buSzPts val="2600"/>
              <a:buNone/>
              <a:defRPr sz="2600"/>
            </a:lvl5pPr>
            <a:lvl6pPr lvl="5" algn="l">
              <a:lnSpc>
                <a:spcPct val="100000"/>
              </a:lnSpc>
              <a:spcBef>
                <a:spcPts val="0"/>
              </a:spcBef>
              <a:spcAft>
                <a:spcPts val="0"/>
              </a:spcAft>
              <a:buSzPts val="2600"/>
              <a:buNone/>
              <a:defRPr sz="2600"/>
            </a:lvl6pPr>
            <a:lvl7pPr lvl="6" algn="l">
              <a:lnSpc>
                <a:spcPct val="100000"/>
              </a:lnSpc>
              <a:spcBef>
                <a:spcPts val="0"/>
              </a:spcBef>
              <a:spcAft>
                <a:spcPts val="0"/>
              </a:spcAft>
              <a:buSzPts val="2600"/>
              <a:buNone/>
              <a:defRPr sz="2600"/>
            </a:lvl7pPr>
            <a:lvl8pPr lvl="7" algn="l">
              <a:lnSpc>
                <a:spcPct val="100000"/>
              </a:lnSpc>
              <a:spcBef>
                <a:spcPts val="0"/>
              </a:spcBef>
              <a:spcAft>
                <a:spcPts val="0"/>
              </a:spcAft>
              <a:buSzPts val="2600"/>
              <a:buNone/>
              <a:defRPr sz="2600"/>
            </a:lvl8pPr>
            <a:lvl9pPr lvl="8" algn="l">
              <a:lnSpc>
                <a:spcPct val="100000"/>
              </a:lnSpc>
              <a:spcBef>
                <a:spcPts val="0"/>
              </a:spcBef>
              <a:spcAft>
                <a:spcPts val="0"/>
              </a:spcAft>
              <a:buSzPts val="2600"/>
              <a:buNone/>
              <a:defRPr sz="2600"/>
            </a:lvl9pPr>
          </a:lstStyle>
          <a:p>
            <a:endParaRPr/>
          </a:p>
        </p:txBody>
      </p:sp>
      <p:pic>
        <p:nvPicPr>
          <p:cNvPr id="396" name="Google Shape;396;p52"/>
          <p:cNvPicPr preferRelativeResize="0"/>
          <p:nvPr/>
        </p:nvPicPr>
        <p:blipFill rotWithShape="1">
          <a:blip r:embed="rId5">
            <a:alphaModFix/>
          </a:blip>
          <a:srcRect/>
          <a:stretch/>
        </p:blipFill>
        <p:spPr>
          <a:xfrm>
            <a:off x="330164" y="4910450"/>
            <a:ext cx="948048" cy="131100"/>
          </a:xfrm>
          <a:prstGeom prst="rect">
            <a:avLst/>
          </a:prstGeom>
          <a:noFill/>
          <a:ln>
            <a:noFill/>
          </a:ln>
        </p:spPr>
      </p:pic>
      <p:sp>
        <p:nvSpPr>
          <p:cNvPr id="397" name="Google Shape;397;p52"/>
          <p:cNvSpPr txBox="1">
            <a:spLocks noGrp="1"/>
          </p:cNvSpPr>
          <p:nvPr>
            <p:ph type="subTitle" idx="1"/>
          </p:nvPr>
        </p:nvSpPr>
        <p:spPr>
          <a:xfrm>
            <a:off x="348725" y="223550"/>
            <a:ext cx="2968800" cy="131100"/>
          </a:xfrm>
          <a:prstGeom prst="rect">
            <a:avLst/>
          </a:prstGeom>
          <a:noFill/>
          <a:ln>
            <a:noFill/>
          </a:ln>
        </p:spPr>
        <p:txBody>
          <a:bodyPr spcFirstLastPara="1" wrap="square" lIns="0" tIns="0" rIns="0" bIns="0" anchor="t" anchorCtr="0">
            <a:noAutofit/>
          </a:bodyPr>
          <a:lstStyle>
            <a:lvl1pPr lvl="0" algn="l">
              <a:lnSpc>
                <a:spcPct val="115000"/>
              </a:lnSpc>
              <a:spcBef>
                <a:spcPts val="0"/>
              </a:spcBef>
              <a:spcAft>
                <a:spcPts val="0"/>
              </a:spcAft>
              <a:buClr>
                <a:schemeClr val="accent5"/>
              </a:buClr>
              <a:buSzPts val="900"/>
              <a:buFont typeface="DM Mono Medium"/>
              <a:buNone/>
              <a:defRPr sz="900">
                <a:solidFill>
                  <a:schemeClr val="accent5"/>
                </a:solidFill>
                <a:latin typeface="DM Mono Medium"/>
                <a:ea typeface="DM Mono Medium"/>
                <a:cs typeface="DM Mono Medium"/>
                <a:sym typeface="DM Mono Medium"/>
              </a:defRPr>
            </a:lvl1pPr>
            <a:lvl2pPr lvl="1" algn="l">
              <a:lnSpc>
                <a:spcPct val="115000"/>
              </a:lnSpc>
              <a:spcBef>
                <a:spcPts val="0"/>
              </a:spcBef>
              <a:spcAft>
                <a:spcPts val="0"/>
              </a:spcAft>
              <a:buClr>
                <a:schemeClr val="accent5"/>
              </a:buClr>
              <a:buSzPts val="1600"/>
              <a:buNone/>
              <a:defRPr sz="1600">
                <a:solidFill>
                  <a:schemeClr val="accent5"/>
                </a:solidFill>
              </a:defRPr>
            </a:lvl2pPr>
            <a:lvl3pPr lvl="2" algn="l">
              <a:lnSpc>
                <a:spcPct val="115000"/>
              </a:lnSpc>
              <a:spcBef>
                <a:spcPts val="0"/>
              </a:spcBef>
              <a:spcAft>
                <a:spcPts val="0"/>
              </a:spcAft>
              <a:buClr>
                <a:schemeClr val="accent5"/>
              </a:buClr>
              <a:buSzPts val="1600"/>
              <a:buNone/>
              <a:defRPr sz="1600">
                <a:solidFill>
                  <a:schemeClr val="accent5"/>
                </a:solidFill>
              </a:defRPr>
            </a:lvl3pPr>
            <a:lvl4pPr lvl="3" algn="l">
              <a:lnSpc>
                <a:spcPct val="115000"/>
              </a:lnSpc>
              <a:spcBef>
                <a:spcPts val="0"/>
              </a:spcBef>
              <a:spcAft>
                <a:spcPts val="0"/>
              </a:spcAft>
              <a:buClr>
                <a:schemeClr val="accent5"/>
              </a:buClr>
              <a:buSzPts val="1600"/>
              <a:buNone/>
              <a:defRPr sz="1600">
                <a:solidFill>
                  <a:schemeClr val="accent5"/>
                </a:solidFill>
              </a:defRPr>
            </a:lvl4pPr>
            <a:lvl5pPr lvl="4" algn="l">
              <a:lnSpc>
                <a:spcPct val="115000"/>
              </a:lnSpc>
              <a:spcBef>
                <a:spcPts val="0"/>
              </a:spcBef>
              <a:spcAft>
                <a:spcPts val="0"/>
              </a:spcAft>
              <a:buClr>
                <a:schemeClr val="accent5"/>
              </a:buClr>
              <a:buSzPts val="1600"/>
              <a:buNone/>
              <a:defRPr sz="1600">
                <a:solidFill>
                  <a:schemeClr val="accent5"/>
                </a:solidFill>
              </a:defRPr>
            </a:lvl5pPr>
            <a:lvl6pPr lvl="5" algn="l">
              <a:lnSpc>
                <a:spcPct val="115000"/>
              </a:lnSpc>
              <a:spcBef>
                <a:spcPts val="0"/>
              </a:spcBef>
              <a:spcAft>
                <a:spcPts val="0"/>
              </a:spcAft>
              <a:buClr>
                <a:schemeClr val="accent5"/>
              </a:buClr>
              <a:buSzPts val="1600"/>
              <a:buNone/>
              <a:defRPr sz="1600">
                <a:solidFill>
                  <a:schemeClr val="accent5"/>
                </a:solidFill>
              </a:defRPr>
            </a:lvl6pPr>
            <a:lvl7pPr lvl="6" algn="l">
              <a:lnSpc>
                <a:spcPct val="115000"/>
              </a:lnSpc>
              <a:spcBef>
                <a:spcPts val="0"/>
              </a:spcBef>
              <a:spcAft>
                <a:spcPts val="0"/>
              </a:spcAft>
              <a:buClr>
                <a:schemeClr val="accent5"/>
              </a:buClr>
              <a:buSzPts val="1600"/>
              <a:buNone/>
              <a:defRPr sz="1600">
                <a:solidFill>
                  <a:schemeClr val="accent5"/>
                </a:solidFill>
              </a:defRPr>
            </a:lvl7pPr>
            <a:lvl8pPr lvl="7" algn="l">
              <a:lnSpc>
                <a:spcPct val="115000"/>
              </a:lnSpc>
              <a:spcBef>
                <a:spcPts val="0"/>
              </a:spcBef>
              <a:spcAft>
                <a:spcPts val="0"/>
              </a:spcAft>
              <a:buClr>
                <a:schemeClr val="accent5"/>
              </a:buClr>
              <a:buSzPts val="1600"/>
              <a:buNone/>
              <a:defRPr sz="1600">
                <a:solidFill>
                  <a:schemeClr val="accent5"/>
                </a:solidFill>
              </a:defRPr>
            </a:lvl8pPr>
            <a:lvl9pPr lvl="8" algn="l">
              <a:lnSpc>
                <a:spcPct val="115000"/>
              </a:lnSpc>
              <a:spcBef>
                <a:spcPts val="0"/>
              </a:spcBef>
              <a:spcAft>
                <a:spcPts val="0"/>
              </a:spcAft>
              <a:buClr>
                <a:schemeClr val="accent5"/>
              </a:buClr>
              <a:buSzPts val="1600"/>
              <a:buNone/>
              <a:defRPr sz="1600">
                <a:solidFill>
                  <a:schemeClr val="accent5"/>
                </a:solidFill>
              </a:defRPr>
            </a:lvl9pPr>
          </a:lstStyle>
          <a:p>
            <a:endParaRPr/>
          </a:p>
        </p:txBody>
      </p:sp>
      <p:cxnSp>
        <p:nvCxnSpPr>
          <p:cNvPr id="398" name="Google Shape;398;p52"/>
          <p:cNvCxnSpPr/>
          <p:nvPr/>
        </p:nvCxnSpPr>
        <p:spPr>
          <a:xfrm>
            <a:off x="4224000" y="335750"/>
            <a:ext cx="0" cy="1363800"/>
          </a:xfrm>
          <a:prstGeom prst="straightConnector1">
            <a:avLst/>
          </a:prstGeom>
          <a:noFill/>
          <a:ln w="19050" cap="flat" cmpd="sng">
            <a:solidFill>
              <a:schemeClr val="accent5"/>
            </a:solidFill>
            <a:prstDash val="solid"/>
            <a:round/>
            <a:headEnd type="none" w="sm" len="sm"/>
            <a:tailEnd type="none" w="sm" len="sm"/>
          </a:ln>
        </p:spPr>
      </p:cxnSp>
      <p:cxnSp>
        <p:nvCxnSpPr>
          <p:cNvPr id="399" name="Google Shape;399;p52"/>
          <p:cNvCxnSpPr/>
          <p:nvPr/>
        </p:nvCxnSpPr>
        <p:spPr>
          <a:xfrm>
            <a:off x="4224000" y="1889850"/>
            <a:ext cx="0" cy="1363800"/>
          </a:xfrm>
          <a:prstGeom prst="straightConnector1">
            <a:avLst/>
          </a:prstGeom>
          <a:noFill/>
          <a:ln w="19050" cap="flat" cmpd="sng">
            <a:solidFill>
              <a:schemeClr val="accent5"/>
            </a:solidFill>
            <a:prstDash val="solid"/>
            <a:round/>
            <a:headEnd type="none" w="sm" len="sm"/>
            <a:tailEnd type="none" w="sm" len="sm"/>
          </a:ln>
        </p:spPr>
      </p:cxnSp>
      <p:cxnSp>
        <p:nvCxnSpPr>
          <p:cNvPr id="400" name="Google Shape;400;p52"/>
          <p:cNvCxnSpPr/>
          <p:nvPr/>
        </p:nvCxnSpPr>
        <p:spPr>
          <a:xfrm>
            <a:off x="4224000" y="3443950"/>
            <a:ext cx="0" cy="1363800"/>
          </a:xfrm>
          <a:prstGeom prst="straightConnector1">
            <a:avLst/>
          </a:prstGeom>
          <a:noFill/>
          <a:ln w="19050" cap="flat" cmpd="sng">
            <a:solidFill>
              <a:schemeClr val="accent5"/>
            </a:solidFill>
            <a:prstDash val="solid"/>
            <a:round/>
            <a:headEnd type="none" w="sm" len="sm"/>
            <a:tailEnd type="none" w="sm" len="sm"/>
          </a:ln>
        </p:spPr>
      </p:cxnSp>
      <p:sp>
        <p:nvSpPr>
          <p:cNvPr id="401" name="Google Shape;401;p52"/>
          <p:cNvSpPr txBox="1">
            <a:spLocks noGrp="1"/>
          </p:cNvSpPr>
          <p:nvPr>
            <p:ph type="body" idx="2"/>
          </p:nvPr>
        </p:nvSpPr>
        <p:spPr>
          <a:xfrm>
            <a:off x="4468075" y="464100"/>
            <a:ext cx="931200" cy="381300"/>
          </a:xfrm>
          <a:prstGeom prst="rect">
            <a:avLst/>
          </a:prstGeom>
          <a:noFill/>
          <a:ln>
            <a:noFill/>
          </a:ln>
        </p:spPr>
        <p:txBody>
          <a:bodyPr spcFirstLastPara="1" wrap="square" lIns="0" tIns="0" rIns="0" bIns="0" anchor="t" anchorCtr="0">
            <a:noAutofit/>
          </a:bodyPr>
          <a:lstStyle>
            <a:lvl1pPr marL="457200" lvl="0" indent="-419100" algn="l">
              <a:lnSpc>
                <a:spcPct val="100000"/>
              </a:lnSpc>
              <a:spcBef>
                <a:spcPts val="0"/>
              </a:spcBef>
              <a:spcAft>
                <a:spcPts val="0"/>
              </a:spcAft>
              <a:buClr>
                <a:schemeClr val="dk1"/>
              </a:buClr>
              <a:buSzPts val="3000"/>
              <a:buChar char="●"/>
              <a:defRPr sz="3000">
                <a:solidFill>
                  <a:schemeClr val="dk1"/>
                </a:solidFill>
              </a:defRPr>
            </a:lvl1pPr>
            <a:lvl2pPr marL="914400" lvl="1" indent="-311150" algn="l">
              <a:lnSpc>
                <a:spcPct val="87000"/>
              </a:lnSpc>
              <a:spcBef>
                <a:spcPts val="0"/>
              </a:spcBef>
              <a:spcAft>
                <a:spcPts val="0"/>
              </a:spcAft>
              <a:buClr>
                <a:schemeClr val="dk1"/>
              </a:buClr>
              <a:buSzPts val="1300"/>
              <a:buChar char="○"/>
              <a:defRPr sz="1300">
                <a:solidFill>
                  <a:schemeClr val="dk1"/>
                </a:solidFill>
              </a:defRPr>
            </a:lvl2pPr>
            <a:lvl3pPr marL="1371600" lvl="2" indent="-311150" algn="l">
              <a:lnSpc>
                <a:spcPct val="87000"/>
              </a:lnSpc>
              <a:spcBef>
                <a:spcPts val="0"/>
              </a:spcBef>
              <a:spcAft>
                <a:spcPts val="0"/>
              </a:spcAft>
              <a:buClr>
                <a:schemeClr val="dk1"/>
              </a:buClr>
              <a:buSzPts val="1300"/>
              <a:buChar char="■"/>
              <a:defRPr sz="1300">
                <a:solidFill>
                  <a:schemeClr val="dk1"/>
                </a:solidFill>
              </a:defRPr>
            </a:lvl3pPr>
            <a:lvl4pPr marL="1828800" lvl="3" indent="-311150" algn="l">
              <a:lnSpc>
                <a:spcPct val="87000"/>
              </a:lnSpc>
              <a:spcBef>
                <a:spcPts val="0"/>
              </a:spcBef>
              <a:spcAft>
                <a:spcPts val="0"/>
              </a:spcAft>
              <a:buClr>
                <a:schemeClr val="dk1"/>
              </a:buClr>
              <a:buSzPts val="1300"/>
              <a:buChar char="●"/>
              <a:defRPr sz="1300">
                <a:solidFill>
                  <a:schemeClr val="dk1"/>
                </a:solidFill>
              </a:defRPr>
            </a:lvl4pPr>
            <a:lvl5pPr marL="2286000" lvl="4" indent="-311150" algn="l">
              <a:lnSpc>
                <a:spcPct val="87000"/>
              </a:lnSpc>
              <a:spcBef>
                <a:spcPts val="0"/>
              </a:spcBef>
              <a:spcAft>
                <a:spcPts val="0"/>
              </a:spcAft>
              <a:buClr>
                <a:schemeClr val="dk1"/>
              </a:buClr>
              <a:buSzPts val="1300"/>
              <a:buChar char="○"/>
              <a:defRPr sz="1300">
                <a:solidFill>
                  <a:schemeClr val="dk1"/>
                </a:solidFill>
              </a:defRPr>
            </a:lvl5pPr>
            <a:lvl6pPr marL="2743200" lvl="5" indent="-311150" algn="l">
              <a:lnSpc>
                <a:spcPct val="87000"/>
              </a:lnSpc>
              <a:spcBef>
                <a:spcPts val="0"/>
              </a:spcBef>
              <a:spcAft>
                <a:spcPts val="0"/>
              </a:spcAft>
              <a:buClr>
                <a:schemeClr val="dk1"/>
              </a:buClr>
              <a:buSzPts val="1300"/>
              <a:buChar char="■"/>
              <a:defRPr sz="1300">
                <a:solidFill>
                  <a:schemeClr val="dk1"/>
                </a:solidFill>
              </a:defRPr>
            </a:lvl6pPr>
            <a:lvl7pPr marL="3200400" lvl="6" indent="-311150" algn="l">
              <a:lnSpc>
                <a:spcPct val="87000"/>
              </a:lnSpc>
              <a:spcBef>
                <a:spcPts val="0"/>
              </a:spcBef>
              <a:spcAft>
                <a:spcPts val="0"/>
              </a:spcAft>
              <a:buClr>
                <a:schemeClr val="dk1"/>
              </a:buClr>
              <a:buSzPts val="1300"/>
              <a:buChar char="●"/>
              <a:defRPr sz="1300">
                <a:solidFill>
                  <a:schemeClr val="dk1"/>
                </a:solidFill>
              </a:defRPr>
            </a:lvl7pPr>
            <a:lvl8pPr marL="3657600" lvl="7" indent="-311150" algn="l">
              <a:lnSpc>
                <a:spcPct val="87000"/>
              </a:lnSpc>
              <a:spcBef>
                <a:spcPts val="0"/>
              </a:spcBef>
              <a:spcAft>
                <a:spcPts val="0"/>
              </a:spcAft>
              <a:buClr>
                <a:schemeClr val="dk1"/>
              </a:buClr>
              <a:buSzPts val="1300"/>
              <a:buChar char="○"/>
              <a:defRPr sz="1300">
                <a:solidFill>
                  <a:schemeClr val="dk1"/>
                </a:solidFill>
              </a:defRPr>
            </a:lvl8pPr>
            <a:lvl9pPr marL="4114800" lvl="8" indent="-311150" algn="l">
              <a:lnSpc>
                <a:spcPct val="87000"/>
              </a:lnSpc>
              <a:spcBef>
                <a:spcPts val="0"/>
              </a:spcBef>
              <a:spcAft>
                <a:spcPts val="0"/>
              </a:spcAft>
              <a:buClr>
                <a:schemeClr val="dk1"/>
              </a:buClr>
              <a:buSzPts val="1300"/>
              <a:buChar char="■"/>
              <a:defRPr sz="1300">
                <a:solidFill>
                  <a:schemeClr val="dk1"/>
                </a:solidFill>
              </a:defRPr>
            </a:lvl9pPr>
          </a:lstStyle>
          <a:p>
            <a:endParaRPr/>
          </a:p>
        </p:txBody>
      </p:sp>
      <p:sp>
        <p:nvSpPr>
          <p:cNvPr id="402" name="Google Shape;402;p52"/>
          <p:cNvSpPr txBox="1">
            <a:spLocks noGrp="1"/>
          </p:cNvSpPr>
          <p:nvPr>
            <p:ph type="body" idx="3"/>
          </p:nvPr>
        </p:nvSpPr>
        <p:spPr>
          <a:xfrm>
            <a:off x="6372375" y="577350"/>
            <a:ext cx="2269200" cy="966900"/>
          </a:xfrm>
          <a:prstGeom prst="rect">
            <a:avLst/>
          </a:prstGeom>
          <a:noFill/>
          <a:ln>
            <a:noFill/>
          </a:ln>
        </p:spPr>
        <p:txBody>
          <a:bodyPr spcFirstLastPara="1" wrap="square" lIns="0" tIns="0" rIns="0" bIns="0" anchor="t" anchorCtr="0">
            <a:noAutofit/>
          </a:bodyPr>
          <a:lstStyle>
            <a:lvl1pPr marL="457200" lvl="0" indent="-273050" algn="l">
              <a:lnSpc>
                <a:spcPct val="125000"/>
              </a:lnSpc>
              <a:spcBef>
                <a:spcPts val="0"/>
              </a:spcBef>
              <a:spcAft>
                <a:spcPts val="0"/>
              </a:spcAft>
              <a:buSzPts val="700"/>
              <a:buChar char="●"/>
              <a:defRPr sz="700"/>
            </a:lvl1pPr>
            <a:lvl2pPr marL="914400" lvl="1" indent="-273050" algn="l">
              <a:lnSpc>
                <a:spcPct val="125000"/>
              </a:lnSpc>
              <a:spcBef>
                <a:spcPts val="0"/>
              </a:spcBef>
              <a:spcAft>
                <a:spcPts val="0"/>
              </a:spcAft>
              <a:buSzPts val="700"/>
              <a:buChar char="○"/>
              <a:defRPr sz="700"/>
            </a:lvl2pPr>
            <a:lvl3pPr marL="1371600" lvl="2" indent="-273050" algn="l">
              <a:lnSpc>
                <a:spcPct val="125000"/>
              </a:lnSpc>
              <a:spcBef>
                <a:spcPts val="0"/>
              </a:spcBef>
              <a:spcAft>
                <a:spcPts val="0"/>
              </a:spcAft>
              <a:buSzPts val="700"/>
              <a:buChar char="■"/>
              <a:defRPr sz="700"/>
            </a:lvl3pPr>
            <a:lvl4pPr marL="1828800" lvl="3" indent="-273050" algn="l">
              <a:lnSpc>
                <a:spcPct val="125000"/>
              </a:lnSpc>
              <a:spcBef>
                <a:spcPts val="0"/>
              </a:spcBef>
              <a:spcAft>
                <a:spcPts val="0"/>
              </a:spcAft>
              <a:buSzPts val="700"/>
              <a:buChar char="●"/>
              <a:defRPr sz="700"/>
            </a:lvl4pPr>
            <a:lvl5pPr marL="2286000" lvl="4" indent="-273050" algn="l">
              <a:lnSpc>
                <a:spcPct val="125000"/>
              </a:lnSpc>
              <a:spcBef>
                <a:spcPts val="0"/>
              </a:spcBef>
              <a:spcAft>
                <a:spcPts val="0"/>
              </a:spcAft>
              <a:buSzPts val="700"/>
              <a:buChar char="○"/>
              <a:defRPr sz="700"/>
            </a:lvl5pPr>
            <a:lvl6pPr marL="2743200" lvl="5" indent="-273050" algn="l">
              <a:lnSpc>
                <a:spcPct val="125000"/>
              </a:lnSpc>
              <a:spcBef>
                <a:spcPts val="0"/>
              </a:spcBef>
              <a:spcAft>
                <a:spcPts val="0"/>
              </a:spcAft>
              <a:buSzPts val="700"/>
              <a:buChar char="■"/>
              <a:defRPr sz="700"/>
            </a:lvl6pPr>
            <a:lvl7pPr marL="3200400" lvl="6" indent="-273050" algn="l">
              <a:lnSpc>
                <a:spcPct val="125000"/>
              </a:lnSpc>
              <a:spcBef>
                <a:spcPts val="0"/>
              </a:spcBef>
              <a:spcAft>
                <a:spcPts val="0"/>
              </a:spcAft>
              <a:buSzPts val="700"/>
              <a:buChar char="●"/>
              <a:defRPr sz="700"/>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403" name="Google Shape;403;p52"/>
          <p:cNvSpPr txBox="1">
            <a:spLocks noGrp="1"/>
          </p:cNvSpPr>
          <p:nvPr>
            <p:ph type="body" idx="4"/>
          </p:nvPr>
        </p:nvSpPr>
        <p:spPr>
          <a:xfrm>
            <a:off x="6372375" y="2135700"/>
            <a:ext cx="2269200" cy="966900"/>
          </a:xfrm>
          <a:prstGeom prst="rect">
            <a:avLst/>
          </a:prstGeom>
          <a:noFill/>
          <a:ln>
            <a:noFill/>
          </a:ln>
        </p:spPr>
        <p:txBody>
          <a:bodyPr spcFirstLastPara="1" wrap="square" lIns="0" tIns="0" rIns="0" bIns="0" anchor="t" anchorCtr="0">
            <a:noAutofit/>
          </a:bodyPr>
          <a:lstStyle>
            <a:lvl1pPr marL="457200" lvl="0" indent="-273050" algn="l">
              <a:lnSpc>
                <a:spcPct val="125000"/>
              </a:lnSpc>
              <a:spcBef>
                <a:spcPts val="0"/>
              </a:spcBef>
              <a:spcAft>
                <a:spcPts val="0"/>
              </a:spcAft>
              <a:buSzPts val="700"/>
              <a:buChar char="●"/>
              <a:defRPr sz="700"/>
            </a:lvl1pPr>
            <a:lvl2pPr marL="914400" lvl="1" indent="-273050" algn="l">
              <a:lnSpc>
                <a:spcPct val="125000"/>
              </a:lnSpc>
              <a:spcBef>
                <a:spcPts val="0"/>
              </a:spcBef>
              <a:spcAft>
                <a:spcPts val="0"/>
              </a:spcAft>
              <a:buSzPts val="700"/>
              <a:buChar char="○"/>
              <a:defRPr sz="700"/>
            </a:lvl2pPr>
            <a:lvl3pPr marL="1371600" lvl="2" indent="-273050" algn="l">
              <a:lnSpc>
                <a:spcPct val="125000"/>
              </a:lnSpc>
              <a:spcBef>
                <a:spcPts val="0"/>
              </a:spcBef>
              <a:spcAft>
                <a:spcPts val="0"/>
              </a:spcAft>
              <a:buSzPts val="700"/>
              <a:buChar char="■"/>
              <a:defRPr sz="700"/>
            </a:lvl3pPr>
            <a:lvl4pPr marL="1828800" lvl="3" indent="-273050" algn="l">
              <a:lnSpc>
                <a:spcPct val="125000"/>
              </a:lnSpc>
              <a:spcBef>
                <a:spcPts val="0"/>
              </a:spcBef>
              <a:spcAft>
                <a:spcPts val="0"/>
              </a:spcAft>
              <a:buSzPts val="700"/>
              <a:buChar char="●"/>
              <a:defRPr sz="700"/>
            </a:lvl4pPr>
            <a:lvl5pPr marL="2286000" lvl="4" indent="-273050" algn="l">
              <a:lnSpc>
                <a:spcPct val="125000"/>
              </a:lnSpc>
              <a:spcBef>
                <a:spcPts val="0"/>
              </a:spcBef>
              <a:spcAft>
                <a:spcPts val="0"/>
              </a:spcAft>
              <a:buSzPts val="700"/>
              <a:buChar char="○"/>
              <a:defRPr sz="700"/>
            </a:lvl5pPr>
            <a:lvl6pPr marL="2743200" lvl="5" indent="-273050" algn="l">
              <a:lnSpc>
                <a:spcPct val="125000"/>
              </a:lnSpc>
              <a:spcBef>
                <a:spcPts val="0"/>
              </a:spcBef>
              <a:spcAft>
                <a:spcPts val="0"/>
              </a:spcAft>
              <a:buSzPts val="700"/>
              <a:buChar char="■"/>
              <a:defRPr sz="700"/>
            </a:lvl6pPr>
            <a:lvl7pPr marL="3200400" lvl="6" indent="-273050" algn="l">
              <a:lnSpc>
                <a:spcPct val="125000"/>
              </a:lnSpc>
              <a:spcBef>
                <a:spcPts val="0"/>
              </a:spcBef>
              <a:spcAft>
                <a:spcPts val="0"/>
              </a:spcAft>
              <a:buSzPts val="700"/>
              <a:buChar char="●"/>
              <a:defRPr sz="700"/>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404" name="Google Shape;404;p52"/>
          <p:cNvSpPr txBox="1">
            <a:spLocks noGrp="1"/>
          </p:cNvSpPr>
          <p:nvPr>
            <p:ph type="body" idx="5"/>
          </p:nvPr>
        </p:nvSpPr>
        <p:spPr>
          <a:xfrm>
            <a:off x="6372375" y="3687750"/>
            <a:ext cx="2269200" cy="966900"/>
          </a:xfrm>
          <a:prstGeom prst="rect">
            <a:avLst/>
          </a:prstGeom>
          <a:noFill/>
          <a:ln>
            <a:noFill/>
          </a:ln>
        </p:spPr>
        <p:txBody>
          <a:bodyPr spcFirstLastPara="1" wrap="square" lIns="0" tIns="0" rIns="0" bIns="0" anchor="t" anchorCtr="0">
            <a:noAutofit/>
          </a:bodyPr>
          <a:lstStyle>
            <a:lvl1pPr marL="457200" lvl="0" indent="-273050" algn="l">
              <a:lnSpc>
                <a:spcPct val="125000"/>
              </a:lnSpc>
              <a:spcBef>
                <a:spcPts val="0"/>
              </a:spcBef>
              <a:spcAft>
                <a:spcPts val="0"/>
              </a:spcAft>
              <a:buSzPts val="700"/>
              <a:buChar char="●"/>
              <a:defRPr sz="700"/>
            </a:lvl1pPr>
            <a:lvl2pPr marL="914400" lvl="1" indent="-273050" algn="l">
              <a:lnSpc>
                <a:spcPct val="125000"/>
              </a:lnSpc>
              <a:spcBef>
                <a:spcPts val="0"/>
              </a:spcBef>
              <a:spcAft>
                <a:spcPts val="0"/>
              </a:spcAft>
              <a:buSzPts val="700"/>
              <a:buChar char="○"/>
              <a:defRPr sz="700"/>
            </a:lvl2pPr>
            <a:lvl3pPr marL="1371600" lvl="2" indent="-273050" algn="l">
              <a:lnSpc>
                <a:spcPct val="125000"/>
              </a:lnSpc>
              <a:spcBef>
                <a:spcPts val="0"/>
              </a:spcBef>
              <a:spcAft>
                <a:spcPts val="0"/>
              </a:spcAft>
              <a:buSzPts val="700"/>
              <a:buChar char="■"/>
              <a:defRPr sz="700"/>
            </a:lvl3pPr>
            <a:lvl4pPr marL="1828800" lvl="3" indent="-273050" algn="l">
              <a:lnSpc>
                <a:spcPct val="125000"/>
              </a:lnSpc>
              <a:spcBef>
                <a:spcPts val="0"/>
              </a:spcBef>
              <a:spcAft>
                <a:spcPts val="0"/>
              </a:spcAft>
              <a:buSzPts val="700"/>
              <a:buChar char="●"/>
              <a:defRPr sz="700"/>
            </a:lvl4pPr>
            <a:lvl5pPr marL="2286000" lvl="4" indent="-273050" algn="l">
              <a:lnSpc>
                <a:spcPct val="125000"/>
              </a:lnSpc>
              <a:spcBef>
                <a:spcPts val="0"/>
              </a:spcBef>
              <a:spcAft>
                <a:spcPts val="0"/>
              </a:spcAft>
              <a:buSzPts val="700"/>
              <a:buChar char="○"/>
              <a:defRPr sz="700"/>
            </a:lvl5pPr>
            <a:lvl6pPr marL="2743200" lvl="5" indent="-273050" algn="l">
              <a:lnSpc>
                <a:spcPct val="125000"/>
              </a:lnSpc>
              <a:spcBef>
                <a:spcPts val="0"/>
              </a:spcBef>
              <a:spcAft>
                <a:spcPts val="0"/>
              </a:spcAft>
              <a:buSzPts val="700"/>
              <a:buChar char="■"/>
              <a:defRPr sz="700"/>
            </a:lvl6pPr>
            <a:lvl7pPr marL="3200400" lvl="6" indent="-273050" algn="l">
              <a:lnSpc>
                <a:spcPct val="125000"/>
              </a:lnSpc>
              <a:spcBef>
                <a:spcPts val="0"/>
              </a:spcBef>
              <a:spcAft>
                <a:spcPts val="0"/>
              </a:spcAft>
              <a:buSzPts val="700"/>
              <a:buChar char="●"/>
              <a:defRPr sz="700"/>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405" name="Google Shape;405;p52"/>
          <p:cNvSpPr txBox="1">
            <a:spLocks noGrp="1"/>
          </p:cNvSpPr>
          <p:nvPr>
            <p:ph type="body" idx="6"/>
          </p:nvPr>
        </p:nvSpPr>
        <p:spPr>
          <a:xfrm>
            <a:off x="4468075" y="2020275"/>
            <a:ext cx="931200" cy="381300"/>
          </a:xfrm>
          <a:prstGeom prst="rect">
            <a:avLst/>
          </a:prstGeom>
          <a:noFill/>
          <a:ln>
            <a:noFill/>
          </a:ln>
        </p:spPr>
        <p:txBody>
          <a:bodyPr spcFirstLastPara="1" wrap="square" lIns="0" tIns="0" rIns="0" bIns="0" anchor="t" anchorCtr="0">
            <a:noAutofit/>
          </a:bodyPr>
          <a:lstStyle>
            <a:lvl1pPr marL="457200" lvl="0" indent="-419100" algn="l">
              <a:lnSpc>
                <a:spcPct val="100000"/>
              </a:lnSpc>
              <a:spcBef>
                <a:spcPts val="0"/>
              </a:spcBef>
              <a:spcAft>
                <a:spcPts val="0"/>
              </a:spcAft>
              <a:buClr>
                <a:schemeClr val="dk1"/>
              </a:buClr>
              <a:buSzPts val="3000"/>
              <a:buChar char="●"/>
              <a:defRPr sz="3000">
                <a:solidFill>
                  <a:schemeClr val="dk1"/>
                </a:solidFill>
              </a:defRPr>
            </a:lvl1pPr>
            <a:lvl2pPr marL="914400" lvl="1" indent="-311150" algn="l">
              <a:lnSpc>
                <a:spcPct val="87000"/>
              </a:lnSpc>
              <a:spcBef>
                <a:spcPts val="0"/>
              </a:spcBef>
              <a:spcAft>
                <a:spcPts val="0"/>
              </a:spcAft>
              <a:buClr>
                <a:schemeClr val="dk1"/>
              </a:buClr>
              <a:buSzPts val="1300"/>
              <a:buChar char="○"/>
              <a:defRPr sz="1300">
                <a:solidFill>
                  <a:schemeClr val="dk1"/>
                </a:solidFill>
              </a:defRPr>
            </a:lvl2pPr>
            <a:lvl3pPr marL="1371600" lvl="2" indent="-311150" algn="l">
              <a:lnSpc>
                <a:spcPct val="87000"/>
              </a:lnSpc>
              <a:spcBef>
                <a:spcPts val="0"/>
              </a:spcBef>
              <a:spcAft>
                <a:spcPts val="0"/>
              </a:spcAft>
              <a:buClr>
                <a:schemeClr val="dk1"/>
              </a:buClr>
              <a:buSzPts val="1300"/>
              <a:buChar char="■"/>
              <a:defRPr sz="1300">
                <a:solidFill>
                  <a:schemeClr val="dk1"/>
                </a:solidFill>
              </a:defRPr>
            </a:lvl3pPr>
            <a:lvl4pPr marL="1828800" lvl="3" indent="-311150" algn="l">
              <a:lnSpc>
                <a:spcPct val="87000"/>
              </a:lnSpc>
              <a:spcBef>
                <a:spcPts val="0"/>
              </a:spcBef>
              <a:spcAft>
                <a:spcPts val="0"/>
              </a:spcAft>
              <a:buClr>
                <a:schemeClr val="dk1"/>
              </a:buClr>
              <a:buSzPts val="1300"/>
              <a:buChar char="●"/>
              <a:defRPr sz="1300">
                <a:solidFill>
                  <a:schemeClr val="dk1"/>
                </a:solidFill>
              </a:defRPr>
            </a:lvl4pPr>
            <a:lvl5pPr marL="2286000" lvl="4" indent="-311150" algn="l">
              <a:lnSpc>
                <a:spcPct val="87000"/>
              </a:lnSpc>
              <a:spcBef>
                <a:spcPts val="0"/>
              </a:spcBef>
              <a:spcAft>
                <a:spcPts val="0"/>
              </a:spcAft>
              <a:buClr>
                <a:schemeClr val="dk1"/>
              </a:buClr>
              <a:buSzPts val="1300"/>
              <a:buChar char="○"/>
              <a:defRPr sz="1300">
                <a:solidFill>
                  <a:schemeClr val="dk1"/>
                </a:solidFill>
              </a:defRPr>
            </a:lvl5pPr>
            <a:lvl6pPr marL="2743200" lvl="5" indent="-311150" algn="l">
              <a:lnSpc>
                <a:spcPct val="87000"/>
              </a:lnSpc>
              <a:spcBef>
                <a:spcPts val="0"/>
              </a:spcBef>
              <a:spcAft>
                <a:spcPts val="0"/>
              </a:spcAft>
              <a:buClr>
                <a:schemeClr val="dk1"/>
              </a:buClr>
              <a:buSzPts val="1300"/>
              <a:buChar char="■"/>
              <a:defRPr sz="1300">
                <a:solidFill>
                  <a:schemeClr val="dk1"/>
                </a:solidFill>
              </a:defRPr>
            </a:lvl6pPr>
            <a:lvl7pPr marL="3200400" lvl="6" indent="-311150" algn="l">
              <a:lnSpc>
                <a:spcPct val="87000"/>
              </a:lnSpc>
              <a:spcBef>
                <a:spcPts val="0"/>
              </a:spcBef>
              <a:spcAft>
                <a:spcPts val="0"/>
              </a:spcAft>
              <a:buClr>
                <a:schemeClr val="dk1"/>
              </a:buClr>
              <a:buSzPts val="1300"/>
              <a:buChar char="●"/>
              <a:defRPr sz="1300">
                <a:solidFill>
                  <a:schemeClr val="dk1"/>
                </a:solidFill>
              </a:defRPr>
            </a:lvl7pPr>
            <a:lvl8pPr marL="3657600" lvl="7" indent="-311150" algn="l">
              <a:lnSpc>
                <a:spcPct val="87000"/>
              </a:lnSpc>
              <a:spcBef>
                <a:spcPts val="0"/>
              </a:spcBef>
              <a:spcAft>
                <a:spcPts val="0"/>
              </a:spcAft>
              <a:buClr>
                <a:schemeClr val="dk1"/>
              </a:buClr>
              <a:buSzPts val="1300"/>
              <a:buChar char="○"/>
              <a:defRPr sz="1300">
                <a:solidFill>
                  <a:schemeClr val="dk1"/>
                </a:solidFill>
              </a:defRPr>
            </a:lvl8pPr>
            <a:lvl9pPr marL="4114800" lvl="8" indent="-311150" algn="l">
              <a:lnSpc>
                <a:spcPct val="87000"/>
              </a:lnSpc>
              <a:spcBef>
                <a:spcPts val="0"/>
              </a:spcBef>
              <a:spcAft>
                <a:spcPts val="0"/>
              </a:spcAft>
              <a:buClr>
                <a:schemeClr val="dk1"/>
              </a:buClr>
              <a:buSzPts val="1300"/>
              <a:buChar char="■"/>
              <a:defRPr sz="1300">
                <a:solidFill>
                  <a:schemeClr val="dk1"/>
                </a:solidFill>
              </a:defRPr>
            </a:lvl9pPr>
          </a:lstStyle>
          <a:p>
            <a:endParaRPr/>
          </a:p>
        </p:txBody>
      </p:sp>
      <p:sp>
        <p:nvSpPr>
          <p:cNvPr id="406" name="Google Shape;406;p52"/>
          <p:cNvSpPr txBox="1">
            <a:spLocks noGrp="1"/>
          </p:cNvSpPr>
          <p:nvPr>
            <p:ph type="body" idx="7"/>
          </p:nvPr>
        </p:nvSpPr>
        <p:spPr>
          <a:xfrm>
            <a:off x="4468075" y="3579100"/>
            <a:ext cx="931200" cy="381300"/>
          </a:xfrm>
          <a:prstGeom prst="rect">
            <a:avLst/>
          </a:prstGeom>
          <a:noFill/>
          <a:ln>
            <a:noFill/>
          </a:ln>
        </p:spPr>
        <p:txBody>
          <a:bodyPr spcFirstLastPara="1" wrap="square" lIns="0" tIns="0" rIns="0" bIns="0" anchor="t" anchorCtr="0">
            <a:noAutofit/>
          </a:bodyPr>
          <a:lstStyle>
            <a:lvl1pPr marL="457200" lvl="0" indent="-419100" algn="l">
              <a:lnSpc>
                <a:spcPct val="100000"/>
              </a:lnSpc>
              <a:spcBef>
                <a:spcPts val="0"/>
              </a:spcBef>
              <a:spcAft>
                <a:spcPts val="0"/>
              </a:spcAft>
              <a:buClr>
                <a:schemeClr val="dk1"/>
              </a:buClr>
              <a:buSzPts val="3000"/>
              <a:buChar char="●"/>
              <a:defRPr sz="3000">
                <a:solidFill>
                  <a:schemeClr val="dk1"/>
                </a:solidFill>
              </a:defRPr>
            </a:lvl1pPr>
            <a:lvl2pPr marL="914400" lvl="1" indent="-311150" algn="l">
              <a:lnSpc>
                <a:spcPct val="87000"/>
              </a:lnSpc>
              <a:spcBef>
                <a:spcPts val="0"/>
              </a:spcBef>
              <a:spcAft>
                <a:spcPts val="0"/>
              </a:spcAft>
              <a:buClr>
                <a:schemeClr val="dk1"/>
              </a:buClr>
              <a:buSzPts val="1300"/>
              <a:buChar char="○"/>
              <a:defRPr sz="1300">
                <a:solidFill>
                  <a:schemeClr val="dk1"/>
                </a:solidFill>
              </a:defRPr>
            </a:lvl2pPr>
            <a:lvl3pPr marL="1371600" lvl="2" indent="-311150" algn="l">
              <a:lnSpc>
                <a:spcPct val="87000"/>
              </a:lnSpc>
              <a:spcBef>
                <a:spcPts val="0"/>
              </a:spcBef>
              <a:spcAft>
                <a:spcPts val="0"/>
              </a:spcAft>
              <a:buClr>
                <a:schemeClr val="dk1"/>
              </a:buClr>
              <a:buSzPts val="1300"/>
              <a:buChar char="■"/>
              <a:defRPr sz="1300">
                <a:solidFill>
                  <a:schemeClr val="dk1"/>
                </a:solidFill>
              </a:defRPr>
            </a:lvl3pPr>
            <a:lvl4pPr marL="1828800" lvl="3" indent="-311150" algn="l">
              <a:lnSpc>
                <a:spcPct val="87000"/>
              </a:lnSpc>
              <a:spcBef>
                <a:spcPts val="0"/>
              </a:spcBef>
              <a:spcAft>
                <a:spcPts val="0"/>
              </a:spcAft>
              <a:buClr>
                <a:schemeClr val="dk1"/>
              </a:buClr>
              <a:buSzPts val="1300"/>
              <a:buChar char="●"/>
              <a:defRPr sz="1300">
                <a:solidFill>
                  <a:schemeClr val="dk1"/>
                </a:solidFill>
              </a:defRPr>
            </a:lvl4pPr>
            <a:lvl5pPr marL="2286000" lvl="4" indent="-311150" algn="l">
              <a:lnSpc>
                <a:spcPct val="87000"/>
              </a:lnSpc>
              <a:spcBef>
                <a:spcPts val="0"/>
              </a:spcBef>
              <a:spcAft>
                <a:spcPts val="0"/>
              </a:spcAft>
              <a:buClr>
                <a:schemeClr val="dk1"/>
              </a:buClr>
              <a:buSzPts val="1300"/>
              <a:buChar char="○"/>
              <a:defRPr sz="1300">
                <a:solidFill>
                  <a:schemeClr val="dk1"/>
                </a:solidFill>
              </a:defRPr>
            </a:lvl5pPr>
            <a:lvl6pPr marL="2743200" lvl="5" indent="-311150" algn="l">
              <a:lnSpc>
                <a:spcPct val="87000"/>
              </a:lnSpc>
              <a:spcBef>
                <a:spcPts val="0"/>
              </a:spcBef>
              <a:spcAft>
                <a:spcPts val="0"/>
              </a:spcAft>
              <a:buClr>
                <a:schemeClr val="dk1"/>
              </a:buClr>
              <a:buSzPts val="1300"/>
              <a:buChar char="■"/>
              <a:defRPr sz="1300">
                <a:solidFill>
                  <a:schemeClr val="dk1"/>
                </a:solidFill>
              </a:defRPr>
            </a:lvl6pPr>
            <a:lvl7pPr marL="3200400" lvl="6" indent="-311150" algn="l">
              <a:lnSpc>
                <a:spcPct val="87000"/>
              </a:lnSpc>
              <a:spcBef>
                <a:spcPts val="0"/>
              </a:spcBef>
              <a:spcAft>
                <a:spcPts val="0"/>
              </a:spcAft>
              <a:buClr>
                <a:schemeClr val="dk1"/>
              </a:buClr>
              <a:buSzPts val="1300"/>
              <a:buChar char="●"/>
              <a:defRPr sz="1300">
                <a:solidFill>
                  <a:schemeClr val="dk1"/>
                </a:solidFill>
              </a:defRPr>
            </a:lvl7pPr>
            <a:lvl8pPr marL="3657600" lvl="7" indent="-311150" algn="l">
              <a:lnSpc>
                <a:spcPct val="87000"/>
              </a:lnSpc>
              <a:spcBef>
                <a:spcPts val="0"/>
              </a:spcBef>
              <a:spcAft>
                <a:spcPts val="0"/>
              </a:spcAft>
              <a:buClr>
                <a:schemeClr val="dk1"/>
              </a:buClr>
              <a:buSzPts val="1300"/>
              <a:buChar char="○"/>
              <a:defRPr sz="1300">
                <a:solidFill>
                  <a:schemeClr val="dk1"/>
                </a:solidFill>
              </a:defRPr>
            </a:lvl8pPr>
            <a:lvl9pPr marL="4114800" lvl="8" indent="-311150" algn="l">
              <a:lnSpc>
                <a:spcPct val="87000"/>
              </a:lnSpc>
              <a:spcBef>
                <a:spcPts val="0"/>
              </a:spcBef>
              <a:spcAft>
                <a:spcPts val="0"/>
              </a:spcAft>
              <a:buClr>
                <a:schemeClr val="dk1"/>
              </a:buClr>
              <a:buSzPts val="1300"/>
              <a:buChar char="■"/>
              <a:defRPr sz="1300">
                <a:solidFill>
                  <a:schemeClr val="dk1"/>
                </a:solidFill>
              </a:defRPr>
            </a:lvl9pPr>
          </a:lstStyle>
          <a:p>
            <a:endParaRPr/>
          </a:p>
        </p:txBody>
      </p:sp>
      <p:sp>
        <p:nvSpPr>
          <p:cNvPr id="407" name="Google Shape;407;p52"/>
          <p:cNvSpPr txBox="1">
            <a:spLocks noGrp="1"/>
          </p:cNvSpPr>
          <p:nvPr>
            <p:ph type="sldNum" idx="12"/>
          </p:nvPr>
        </p:nvSpPr>
        <p:spPr>
          <a:xfrm>
            <a:off x="8476950" y="4868250"/>
            <a:ext cx="329100" cy="149100"/>
          </a:xfrm>
          <a:prstGeom prst="rect">
            <a:avLst/>
          </a:prstGeom>
          <a:noFill/>
          <a:ln>
            <a:noFill/>
          </a:ln>
        </p:spPr>
        <p:txBody>
          <a:bodyPr spcFirstLastPara="1" wrap="square" lIns="0" tIns="0" rIns="0" bIns="0"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Three Line Headline - Horizontal Boxes v3">
  <p:cSld name="TITLE_AND_BODY_4_2_1">
    <p:bg>
      <p:bgPr>
        <a:solidFill>
          <a:schemeClr val="accent3"/>
        </a:solidFill>
        <a:effectLst/>
      </p:bgPr>
    </p:bg>
    <p:spTree>
      <p:nvGrpSpPr>
        <p:cNvPr id="1" name="Shape 408"/>
        <p:cNvGrpSpPr/>
        <p:nvPr/>
      </p:nvGrpSpPr>
      <p:grpSpPr>
        <a:xfrm>
          <a:off x="0" y="0"/>
          <a:ext cx="0" cy="0"/>
          <a:chOff x="0" y="0"/>
          <a:chExt cx="0" cy="0"/>
        </a:xfrm>
      </p:grpSpPr>
      <p:pic>
        <p:nvPicPr>
          <p:cNvPr id="409" name="Google Shape;409;p53"/>
          <p:cNvPicPr preferRelativeResize="0"/>
          <p:nvPr/>
        </p:nvPicPr>
        <p:blipFill rotWithShape="1">
          <a:blip r:embed="rId2">
            <a:alphaModFix/>
          </a:blip>
          <a:srcRect/>
          <a:stretch/>
        </p:blipFill>
        <p:spPr>
          <a:xfrm>
            <a:off x="1868976" y="2751901"/>
            <a:ext cx="1191825" cy="1191825"/>
          </a:xfrm>
          <a:prstGeom prst="rect">
            <a:avLst/>
          </a:prstGeom>
          <a:noFill/>
          <a:ln>
            <a:noFill/>
          </a:ln>
        </p:spPr>
      </p:pic>
      <p:pic>
        <p:nvPicPr>
          <p:cNvPr id="410" name="Google Shape;410;p53"/>
          <p:cNvPicPr preferRelativeResize="0"/>
          <p:nvPr/>
        </p:nvPicPr>
        <p:blipFill rotWithShape="1">
          <a:blip r:embed="rId3">
            <a:alphaModFix/>
          </a:blip>
          <a:srcRect/>
          <a:stretch/>
        </p:blipFill>
        <p:spPr>
          <a:xfrm>
            <a:off x="-1" y="2857275"/>
            <a:ext cx="2314876" cy="2286224"/>
          </a:xfrm>
          <a:prstGeom prst="rect">
            <a:avLst/>
          </a:prstGeom>
          <a:noFill/>
          <a:ln>
            <a:noFill/>
          </a:ln>
        </p:spPr>
      </p:pic>
      <p:pic>
        <p:nvPicPr>
          <p:cNvPr id="411" name="Google Shape;411;p53"/>
          <p:cNvPicPr preferRelativeResize="0"/>
          <p:nvPr/>
        </p:nvPicPr>
        <p:blipFill rotWithShape="1">
          <a:blip r:embed="rId4">
            <a:alphaModFix/>
          </a:blip>
          <a:srcRect/>
          <a:stretch/>
        </p:blipFill>
        <p:spPr>
          <a:xfrm>
            <a:off x="0" y="1390650"/>
            <a:ext cx="9144000" cy="3752850"/>
          </a:xfrm>
          <a:prstGeom prst="rect">
            <a:avLst/>
          </a:prstGeom>
          <a:noFill/>
          <a:ln>
            <a:noFill/>
          </a:ln>
        </p:spPr>
      </p:pic>
      <p:sp>
        <p:nvSpPr>
          <p:cNvPr id="412" name="Google Shape;412;p53"/>
          <p:cNvSpPr/>
          <p:nvPr/>
        </p:nvSpPr>
        <p:spPr>
          <a:xfrm>
            <a:off x="4227455" y="1889850"/>
            <a:ext cx="4587600" cy="1363800"/>
          </a:xfrm>
          <a:prstGeom prst="rect">
            <a:avLst/>
          </a:prstGeom>
          <a:solidFill>
            <a:schemeClr val="lt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DM Sans"/>
              <a:ea typeface="DM Sans"/>
              <a:cs typeface="DM Sans"/>
              <a:sym typeface="DM Sans"/>
            </a:endParaRPr>
          </a:p>
        </p:txBody>
      </p:sp>
      <p:sp>
        <p:nvSpPr>
          <p:cNvPr id="413" name="Google Shape;413;p53"/>
          <p:cNvSpPr/>
          <p:nvPr/>
        </p:nvSpPr>
        <p:spPr>
          <a:xfrm>
            <a:off x="4227455" y="3443950"/>
            <a:ext cx="4587600" cy="1363800"/>
          </a:xfrm>
          <a:prstGeom prst="rect">
            <a:avLst/>
          </a:prstGeom>
          <a:solidFill>
            <a:schemeClr val="lt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DM Sans"/>
              <a:ea typeface="DM Sans"/>
              <a:cs typeface="DM Sans"/>
              <a:sym typeface="DM Sans"/>
            </a:endParaRPr>
          </a:p>
        </p:txBody>
      </p:sp>
      <p:sp>
        <p:nvSpPr>
          <p:cNvPr id="414" name="Google Shape;414;p53"/>
          <p:cNvSpPr/>
          <p:nvPr/>
        </p:nvSpPr>
        <p:spPr>
          <a:xfrm>
            <a:off x="4227455" y="335750"/>
            <a:ext cx="4587600" cy="1363800"/>
          </a:xfrm>
          <a:prstGeom prst="rect">
            <a:avLst/>
          </a:prstGeom>
          <a:solidFill>
            <a:schemeClr val="lt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DM Sans"/>
              <a:ea typeface="DM Sans"/>
              <a:cs typeface="DM Sans"/>
              <a:sym typeface="DM Sans"/>
            </a:endParaRPr>
          </a:p>
        </p:txBody>
      </p:sp>
      <p:sp>
        <p:nvSpPr>
          <p:cNvPr id="415" name="Google Shape;415;p53"/>
          <p:cNvSpPr txBox="1">
            <a:spLocks noGrp="1"/>
          </p:cNvSpPr>
          <p:nvPr>
            <p:ph type="title"/>
          </p:nvPr>
        </p:nvSpPr>
        <p:spPr>
          <a:xfrm>
            <a:off x="337275" y="410575"/>
            <a:ext cx="2968800" cy="1015200"/>
          </a:xfrm>
          <a:prstGeom prst="rect">
            <a:avLst/>
          </a:prstGeom>
          <a:noFill/>
          <a:ln>
            <a:noFill/>
          </a:ln>
        </p:spPr>
        <p:txBody>
          <a:bodyPr spcFirstLastPara="1" wrap="square" lIns="0" tIns="0" rIns="0" bIns="0" anchor="t" anchorCtr="0">
            <a:noAutofit/>
          </a:bodyPr>
          <a:lstStyle>
            <a:lvl1pPr lvl="0" algn="l">
              <a:lnSpc>
                <a:spcPct val="85000"/>
              </a:lnSpc>
              <a:spcBef>
                <a:spcPts val="0"/>
              </a:spcBef>
              <a:spcAft>
                <a:spcPts val="0"/>
              </a:spcAft>
              <a:buSzPts val="2600"/>
              <a:buNone/>
              <a:defRPr sz="2600"/>
            </a:lvl1pPr>
            <a:lvl2pPr lvl="1" algn="l">
              <a:lnSpc>
                <a:spcPct val="100000"/>
              </a:lnSpc>
              <a:spcBef>
                <a:spcPts val="0"/>
              </a:spcBef>
              <a:spcAft>
                <a:spcPts val="0"/>
              </a:spcAft>
              <a:buSzPts val="2600"/>
              <a:buNone/>
              <a:defRPr sz="2600"/>
            </a:lvl2pPr>
            <a:lvl3pPr lvl="2" algn="l">
              <a:lnSpc>
                <a:spcPct val="100000"/>
              </a:lnSpc>
              <a:spcBef>
                <a:spcPts val="0"/>
              </a:spcBef>
              <a:spcAft>
                <a:spcPts val="0"/>
              </a:spcAft>
              <a:buSzPts val="2600"/>
              <a:buNone/>
              <a:defRPr sz="2600"/>
            </a:lvl3pPr>
            <a:lvl4pPr lvl="3" algn="l">
              <a:lnSpc>
                <a:spcPct val="100000"/>
              </a:lnSpc>
              <a:spcBef>
                <a:spcPts val="0"/>
              </a:spcBef>
              <a:spcAft>
                <a:spcPts val="0"/>
              </a:spcAft>
              <a:buSzPts val="2600"/>
              <a:buNone/>
              <a:defRPr sz="2600"/>
            </a:lvl4pPr>
            <a:lvl5pPr lvl="4" algn="l">
              <a:lnSpc>
                <a:spcPct val="100000"/>
              </a:lnSpc>
              <a:spcBef>
                <a:spcPts val="0"/>
              </a:spcBef>
              <a:spcAft>
                <a:spcPts val="0"/>
              </a:spcAft>
              <a:buSzPts val="2600"/>
              <a:buNone/>
              <a:defRPr sz="2600"/>
            </a:lvl5pPr>
            <a:lvl6pPr lvl="5" algn="l">
              <a:lnSpc>
                <a:spcPct val="100000"/>
              </a:lnSpc>
              <a:spcBef>
                <a:spcPts val="0"/>
              </a:spcBef>
              <a:spcAft>
                <a:spcPts val="0"/>
              </a:spcAft>
              <a:buSzPts val="2600"/>
              <a:buNone/>
              <a:defRPr sz="2600"/>
            </a:lvl6pPr>
            <a:lvl7pPr lvl="6" algn="l">
              <a:lnSpc>
                <a:spcPct val="100000"/>
              </a:lnSpc>
              <a:spcBef>
                <a:spcPts val="0"/>
              </a:spcBef>
              <a:spcAft>
                <a:spcPts val="0"/>
              </a:spcAft>
              <a:buSzPts val="2600"/>
              <a:buNone/>
              <a:defRPr sz="2600"/>
            </a:lvl7pPr>
            <a:lvl8pPr lvl="7" algn="l">
              <a:lnSpc>
                <a:spcPct val="100000"/>
              </a:lnSpc>
              <a:spcBef>
                <a:spcPts val="0"/>
              </a:spcBef>
              <a:spcAft>
                <a:spcPts val="0"/>
              </a:spcAft>
              <a:buSzPts val="2600"/>
              <a:buNone/>
              <a:defRPr sz="2600"/>
            </a:lvl8pPr>
            <a:lvl9pPr lvl="8" algn="l">
              <a:lnSpc>
                <a:spcPct val="100000"/>
              </a:lnSpc>
              <a:spcBef>
                <a:spcPts val="0"/>
              </a:spcBef>
              <a:spcAft>
                <a:spcPts val="0"/>
              </a:spcAft>
              <a:buSzPts val="2600"/>
              <a:buNone/>
              <a:defRPr sz="2600"/>
            </a:lvl9pPr>
          </a:lstStyle>
          <a:p>
            <a:endParaRPr/>
          </a:p>
        </p:txBody>
      </p:sp>
      <p:pic>
        <p:nvPicPr>
          <p:cNvPr id="416" name="Google Shape;416;p53"/>
          <p:cNvPicPr preferRelativeResize="0"/>
          <p:nvPr/>
        </p:nvPicPr>
        <p:blipFill rotWithShape="1">
          <a:blip r:embed="rId5">
            <a:alphaModFix/>
          </a:blip>
          <a:srcRect/>
          <a:stretch/>
        </p:blipFill>
        <p:spPr>
          <a:xfrm>
            <a:off x="330164" y="4910450"/>
            <a:ext cx="948048" cy="131100"/>
          </a:xfrm>
          <a:prstGeom prst="rect">
            <a:avLst/>
          </a:prstGeom>
          <a:noFill/>
          <a:ln>
            <a:noFill/>
          </a:ln>
        </p:spPr>
      </p:pic>
      <p:sp>
        <p:nvSpPr>
          <p:cNvPr id="417" name="Google Shape;417;p53"/>
          <p:cNvSpPr txBox="1">
            <a:spLocks noGrp="1"/>
          </p:cNvSpPr>
          <p:nvPr>
            <p:ph type="subTitle" idx="1"/>
          </p:nvPr>
        </p:nvSpPr>
        <p:spPr>
          <a:xfrm>
            <a:off x="348725" y="223550"/>
            <a:ext cx="2968800" cy="131100"/>
          </a:xfrm>
          <a:prstGeom prst="rect">
            <a:avLst/>
          </a:prstGeom>
          <a:noFill/>
          <a:ln>
            <a:noFill/>
          </a:ln>
        </p:spPr>
        <p:txBody>
          <a:bodyPr spcFirstLastPara="1" wrap="square" lIns="0" tIns="0" rIns="0" bIns="0" anchor="t" anchorCtr="0">
            <a:noAutofit/>
          </a:bodyPr>
          <a:lstStyle>
            <a:lvl1pPr lvl="0" algn="l">
              <a:lnSpc>
                <a:spcPct val="115000"/>
              </a:lnSpc>
              <a:spcBef>
                <a:spcPts val="0"/>
              </a:spcBef>
              <a:spcAft>
                <a:spcPts val="0"/>
              </a:spcAft>
              <a:buClr>
                <a:schemeClr val="accent5"/>
              </a:buClr>
              <a:buSzPts val="900"/>
              <a:buFont typeface="DM Mono Medium"/>
              <a:buNone/>
              <a:defRPr sz="900">
                <a:solidFill>
                  <a:schemeClr val="accent5"/>
                </a:solidFill>
                <a:latin typeface="DM Mono Medium"/>
                <a:ea typeface="DM Mono Medium"/>
                <a:cs typeface="DM Mono Medium"/>
                <a:sym typeface="DM Mono Medium"/>
              </a:defRPr>
            </a:lvl1pPr>
            <a:lvl2pPr lvl="1" algn="l">
              <a:lnSpc>
                <a:spcPct val="115000"/>
              </a:lnSpc>
              <a:spcBef>
                <a:spcPts val="0"/>
              </a:spcBef>
              <a:spcAft>
                <a:spcPts val="0"/>
              </a:spcAft>
              <a:buClr>
                <a:schemeClr val="accent5"/>
              </a:buClr>
              <a:buSzPts val="1600"/>
              <a:buNone/>
              <a:defRPr sz="1600">
                <a:solidFill>
                  <a:schemeClr val="accent5"/>
                </a:solidFill>
              </a:defRPr>
            </a:lvl2pPr>
            <a:lvl3pPr lvl="2" algn="l">
              <a:lnSpc>
                <a:spcPct val="115000"/>
              </a:lnSpc>
              <a:spcBef>
                <a:spcPts val="0"/>
              </a:spcBef>
              <a:spcAft>
                <a:spcPts val="0"/>
              </a:spcAft>
              <a:buClr>
                <a:schemeClr val="accent5"/>
              </a:buClr>
              <a:buSzPts val="1600"/>
              <a:buNone/>
              <a:defRPr sz="1600">
                <a:solidFill>
                  <a:schemeClr val="accent5"/>
                </a:solidFill>
              </a:defRPr>
            </a:lvl3pPr>
            <a:lvl4pPr lvl="3" algn="l">
              <a:lnSpc>
                <a:spcPct val="115000"/>
              </a:lnSpc>
              <a:spcBef>
                <a:spcPts val="0"/>
              </a:spcBef>
              <a:spcAft>
                <a:spcPts val="0"/>
              </a:spcAft>
              <a:buClr>
                <a:schemeClr val="accent5"/>
              </a:buClr>
              <a:buSzPts val="1600"/>
              <a:buNone/>
              <a:defRPr sz="1600">
                <a:solidFill>
                  <a:schemeClr val="accent5"/>
                </a:solidFill>
              </a:defRPr>
            </a:lvl4pPr>
            <a:lvl5pPr lvl="4" algn="l">
              <a:lnSpc>
                <a:spcPct val="115000"/>
              </a:lnSpc>
              <a:spcBef>
                <a:spcPts val="0"/>
              </a:spcBef>
              <a:spcAft>
                <a:spcPts val="0"/>
              </a:spcAft>
              <a:buClr>
                <a:schemeClr val="accent5"/>
              </a:buClr>
              <a:buSzPts val="1600"/>
              <a:buNone/>
              <a:defRPr sz="1600">
                <a:solidFill>
                  <a:schemeClr val="accent5"/>
                </a:solidFill>
              </a:defRPr>
            </a:lvl5pPr>
            <a:lvl6pPr lvl="5" algn="l">
              <a:lnSpc>
                <a:spcPct val="115000"/>
              </a:lnSpc>
              <a:spcBef>
                <a:spcPts val="0"/>
              </a:spcBef>
              <a:spcAft>
                <a:spcPts val="0"/>
              </a:spcAft>
              <a:buClr>
                <a:schemeClr val="accent5"/>
              </a:buClr>
              <a:buSzPts val="1600"/>
              <a:buNone/>
              <a:defRPr sz="1600">
                <a:solidFill>
                  <a:schemeClr val="accent5"/>
                </a:solidFill>
              </a:defRPr>
            </a:lvl6pPr>
            <a:lvl7pPr lvl="6" algn="l">
              <a:lnSpc>
                <a:spcPct val="115000"/>
              </a:lnSpc>
              <a:spcBef>
                <a:spcPts val="0"/>
              </a:spcBef>
              <a:spcAft>
                <a:spcPts val="0"/>
              </a:spcAft>
              <a:buClr>
                <a:schemeClr val="accent5"/>
              </a:buClr>
              <a:buSzPts val="1600"/>
              <a:buNone/>
              <a:defRPr sz="1600">
                <a:solidFill>
                  <a:schemeClr val="accent5"/>
                </a:solidFill>
              </a:defRPr>
            </a:lvl7pPr>
            <a:lvl8pPr lvl="7" algn="l">
              <a:lnSpc>
                <a:spcPct val="115000"/>
              </a:lnSpc>
              <a:spcBef>
                <a:spcPts val="0"/>
              </a:spcBef>
              <a:spcAft>
                <a:spcPts val="0"/>
              </a:spcAft>
              <a:buClr>
                <a:schemeClr val="accent5"/>
              </a:buClr>
              <a:buSzPts val="1600"/>
              <a:buNone/>
              <a:defRPr sz="1600">
                <a:solidFill>
                  <a:schemeClr val="accent5"/>
                </a:solidFill>
              </a:defRPr>
            </a:lvl8pPr>
            <a:lvl9pPr lvl="8" algn="l">
              <a:lnSpc>
                <a:spcPct val="115000"/>
              </a:lnSpc>
              <a:spcBef>
                <a:spcPts val="0"/>
              </a:spcBef>
              <a:spcAft>
                <a:spcPts val="0"/>
              </a:spcAft>
              <a:buClr>
                <a:schemeClr val="accent5"/>
              </a:buClr>
              <a:buSzPts val="1600"/>
              <a:buNone/>
              <a:defRPr sz="1600">
                <a:solidFill>
                  <a:schemeClr val="accent5"/>
                </a:solidFill>
              </a:defRPr>
            </a:lvl9pPr>
          </a:lstStyle>
          <a:p>
            <a:endParaRPr/>
          </a:p>
        </p:txBody>
      </p:sp>
      <p:cxnSp>
        <p:nvCxnSpPr>
          <p:cNvPr id="418" name="Google Shape;418;p53"/>
          <p:cNvCxnSpPr/>
          <p:nvPr/>
        </p:nvCxnSpPr>
        <p:spPr>
          <a:xfrm>
            <a:off x="4224000" y="335750"/>
            <a:ext cx="0" cy="1363800"/>
          </a:xfrm>
          <a:prstGeom prst="straightConnector1">
            <a:avLst/>
          </a:prstGeom>
          <a:noFill/>
          <a:ln w="19050" cap="flat" cmpd="sng">
            <a:solidFill>
              <a:schemeClr val="accent5"/>
            </a:solidFill>
            <a:prstDash val="solid"/>
            <a:round/>
            <a:headEnd type="none" w="sm" len="sm"/>
            <a:tailEnd type="none" w="sm" len="sm"/>
          </a:ln>
        </p:spPr>
      </p:cxnSp>
      <p:cxnSp>
        <p:nvCxnSpPr>
          <p:cNvPr id="419" name="Google Shape;419;p53"/>
          <p:cNvCxnSpPr/>
          <p:nvPr/>
        </p:nvCxnSpPr>
        <p:spPr>
          <a:xfrm>
            <a:off x="4224000" y="1889850"/>
            <a:ext cx="0" cy="1363800"/>
          </a:xfrm>
          <a:prstGeom prst="straightConnector1">
            <a:avLst/>
          </a:prstGeom>
          <a:noFill/>
          <a:ln w="19050" cap="flat" cmpd="sng">
            <a:solidFill>
              <a:schemeClr val="accent5"/>
            </a:solidFill>
            <a:prstDash val="solid"/>
            <a:round/>
            <a:headEnd type="none" w="sm" len="sm"/>
            <a:tailEnd type="none" w="sm" len="sm"/>
          </a:ln>
        </p:spPr>
      </p:cxnSp>
      <p:cxnSp>
        <p:nvCxnSpPr>
          <p:cNvPr id="420" name="Google Shape;420;p53"/>
          <p:cNvCxnSpPr/>
          <p:nvPr/>
        </p:nvCxnSpPr>
        <p:spPr>
          <a:xfrm>
            <a:off x="4224000" y="3443950"/>
            <a:ext cx="0" cy="1363800"/>
          </a:xfrm>
          <a:prstGeom prst="straightConnector1">
            <a:avLst/>
          </a:prstGeom>
          <a:noFill/>
          <a:ln w="19050" cap="flat" cmpd="sng">
            <a:solidFill>
              <a:schemeClr val="accent5"/>
            </a:solidFill>
            <a:prstDash val="solid"/>
            <a:round/>
            <a:headEnd type="none" w="sm" len="sm"/>
            <a:tailEnd type="none" w="sm" len="sm"/>
          </a:ln>
        </p:spPr>
      </p:cxnSp>
      <p:sp>
        <p:nvSpPr>
          <p:cNvPr id="421" name="Google Shape;421;p53"/>
          <p:cNvSpPr txBox="1">
            <a:spLocks noGrp="1"/>
          </p:cNvSpPr>
          <p:nvPr>
            <p:ph type="body" idx="2"/>
          </p:nvPr>
        </p:nvSpPr>
        <p:spPr>
          <a:xfrm>
            <a:off x="5815825" y="2498400"/>
            <a:ext cx="2269200" cy="757200"/>
          </a:xfrm>
          <a:prstGeom prst="rect">
            <a:avLst/>
          </a:prstGeom>
          <a:noFill/>
          <a:ln>
            <a:noFill/>
          </a:ln>
        </p:spPr>
        <p:txBody>
          <a:bodyPr spcFirstLastPara="1" wrap="square" lIns="0" tIns="0" rIns="0" bIns="0" anchor="t" anchorCtr="0">
            <a:noAutofit/>
          </a:bodyPr>
          <a:lstStyle>
            <a:lvl1pPr marL="457200" lvl="0" indent="-273050" algn="l">
              <a:lnSpc>
                <a:spcPct val="125000"/>
              </a:lnSpc>
              <a:spcBef>
                <a:spcPts val="0"/>
              </a:spcBef>
              <a:spcAft>
                <a:spcPts val="0"/>
              </a:spcAft>
              <a:buSzPts val="700"/>
              <a:buChar char="●"/>
              <a:defRPr sz="700"/>
            </a:lvl1pPr>
            <a:lvl2pPr marL="914400" lvl="1" indent="-273050" algn="l">
              <a:lnSpc>
                <a:spcPct val="125000"/>
              </a:lnSpc>
              <a:spcBef>
                <a:spcPts val="0"/>
              </a:spcBef>
              <a:spcAft>
                <a:spcPts val="0"/>
              </a:spcAft>
              <a:buSzPts val="700"/>
              <a:buChar char="○"/>
              <a:defRPr sz="700"/>
            </a:lvl2pPr>
            <a:lvl3pPr marL="1371600" lvl="2" indent="-273050" algn="l">
              <a:lnSpc>
                <a:spcPct val="125000"/>
              </a:lnSpc>
              <a:spcBef>
                <a:spcPts val="0"/>
              </a:spcBef>
              <a:spcAft>
                <a:spcPts val="0"/>
              </a:spcAft>
              <a:buSzPts val="700"/>
              <a:buChar char="■"/>
              <a:defRPr sz="700"/>
            </a:lvl3pPr>
            <a:lvl4pPr marL="1828800" lvl="3" indent="-273050" algn="l">
              <a:lnSpc>
                <a:spcPct val="125000"/>
              </a:lnSpc>
              <a:spcBef>
                <a:spcPts val="0"/>
              </a:spcBef>
              <a:spcAft>
                <a:spcPts val="0"/>
              </a:spcAft>
              <a:buSzPts val="700"/>
              <a:buChar char="●"/>
              <a:defRPr sz="700"/>
            </a:lvl4pPr>
            <a:lvl5pPr marL="2286000" lvl="4" indent="-273050" algn="l">
              <a:lnSpc>
                <a:spcPct val="125000"/>
              </a:lnSpc>
              <a:spcBef>
                <a:spcPts val="0"/>
              </a:spcBef>
              <a:spcAft>
                <a:spcPts val="0"/>
              </a:spcAft>
              <a:buSzPts val="700"/>
              <a:buChar char="○"/>
              <a:defRPr sz="700"/>
            </a:lvl5pPr>
            <a:lvl6pPr marL="2743200" lvl="5" indent="-273050" algn="l">
              <a:lnSpc>
                <a:spcPct val="125000"/>
              </a:lnSpc>
              <a:spcBef>
                <a:spcPts val="0"/>
              </a:spcBef>
              <a:spcAft>
                <a:spcPts val="0"/>
              </a:spcAft>
              <a:buSzPts val="700"/>
              <a:buChar char="■"/>
              <a:defRPr sz="700"/>
            </a:lvl6pPr>
            <a:lvl7pPr marL="3200400" lvl="6" indent="-273050" algn="l">
              <a:lnSpc>
                <a:spcPct val="125000"/>
              </a:lnSpc>
              <a:spcBef>
                <a:spcPts val="0"/>
              </a:spcBef>
              <a:spcAft>
                <a:spcPts val="0"/>
              </a:spcAft>
              <a:buSzPts val="700"/>
              <a:buChar char="●"/>
              <a:defRPr sz="700"/>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422" name="Google Shape;422;p53"/>
          <p:cNvSpPr txBox="1">
            <a:spLocks noGrp="1"/>
          </p:cNvSpPr>
          <p:nvPr>
            <p:ph type="body" idx="3"/>
          </p:nvPr>
        </p:nvSpPr>
        <p:spPr>
          <a:xfrm>
            <a:off x="5815825" y="4050450"/>
            <a:ext cx="2269200" cy="757200"/>
          </a:xfrm>
          <a:prstGeom prst="rect">
            <a:avLst/>
          </a:prstGeom>
          <a:noFill/>
          <a:ln>
            <a:noFill/>
          </a:ln>
        </p:spPr>
        <p:txBody>
          <a:bodyPr spcFirstLastPara="1" wrap="square" lIns="0" tIns="0" rIns="0" bIns="0" anchor="t" anchorCtr="0">
            <a:noAutofit/>
          </a:bodyPr>
          <a:lstStyle>
            <a:lvl1pPr marL="457200" lvl="0" indent="-273050" algn="l">
              <a:lnSpc>
                <a:spcPct val="125000"/>
              </a:lnSpc>
              <a:spcBef>
                <a:spcPts val="0"/>
              </a:spcBef>
              <a:spcAft>
                <a:spcPts val="0"/>
              </a:spcAft>
              <a:buSzPts val="700"/>
              <a:buChar char="●"/>
              <a:defRPr sz="700"/>
            </a:lvl1pPr>
            <a:lvl2pPr marL="914400" lvl="1" indent="-273050" algn="l">
              <a:lnSpc>
                <a:spcPct val="125000"/>
              </a:lnSpc>
              <a:spcBef>
                <a:spcPts val="0"/>
              </a:spcBef>
              <a:spcAft>
                <a:spcPts val="0"/>
              </a:spcAft>
              <a:buSzPts val="700"/>
              <a:buChar char="○"/>
              <a:defRPr sz="700"/>
            </a:lvl2pPr>
            <a:lvl3pPr marL="1371600" lvl="2" indent="-273050" algn="l">
              <a:lnSpc>
                <a:spcPct val="125000"/>
              </a:lnSpc>
              <a:spcBef>
                <a:spcPts val="0"/>
              </a:spcBef>
              <a:spcAft>
                <a:spcPts val="0"/>
              </a:spcAft>
              <a:buSzPts val="700"/>
              <a:buChar char="■"/>
              <a:defRPr sz="700"/>
            </a:lvl3pPr>
            <a:lvl4pPr marL="1828800" lvl="3" indent="-273050" algn="l">
              <a:lnSpc>
                <a:spcPct val="125000"/>
              </a:lnSpc>
              <a:spcBef>
                <a:spcPts val="0"/>
              </a:spcBef>
              <a:spcAft>
                <a:spcPts val="0"/>
              </a:spcAft>
              <a:buSzPts val="700"/>
              <a:buChar char="●"/>
              <a:defRPr sz="700"/>
            </a:lvl4pPr>
            <a:lvl5pPr marL="2286000" lvl="4" indent="-273050" algn="l">
              <a:lnSpc>
                <a:spcPct val="125000"/>
              </a:lnSpc>
              <a:spcBef>
                <a:spcPts val="0"/>
              </a:spcBef>
              <a:spcAft>
                <a:spcPts val="0"/>
              </a:spcAft>
              <a:buSzPts val="700"/>
              <a:buChar char="○"/>
              <a:defRPr sz="700"/>
            </a:lvl5pPr>
            <a:lvl6pPr marL="2743200" lvl="5" indent="-273050" algn="l">
              <a:lnSpc>
                <a:spcPct val="125000"/>
              </a:lnSpc>
              <a:spcBef>
                <a:spcPts val="0"/>
              </a:spcBef>
              <a:spcAft>
                <a:spcPts val="0"/>
              </a:spcAft>
              <a:buSzPts val="700"/>
              <a:buChar char="■"/>
              <a:defRPr sz="700"/>
            </a:lvl6pPr>
            <a:lvl7pPr marL="3200400" lvl="6" indent="-273050" algn="l">
              <a:lnSpc>
                <a:spcPct val="125000"/>
              </a:lnSpc>
              <a:spcBef>
                <a:spcPts val="0"/>
              </a:spcBef>
              <a:spcAft>
                <a:spcPts val="0"/>
              </a:spcAft>
              <a:buSzPts val="700"/>
              <a:buChar char="●"/>
              <a:defRPr sz="700"/>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pic>
        <p:nvPicPr>
          <p:cNvPr id="423" name="Google Shape;423;p53"/>
          <p:cNvPicPr preferRelativeResize="0"/>
          <p:nvPr/>
        </p:nvPicPr>
        <p:blipFill rotWithShape="1">
          <a:blip r:embed="rId6">
            <a:alphaModFix/>
          </a:blip>
          <a:srcRect/>
          <a:stretch/>
        </p:blipFill>
        <p:spPr>
          <a:xfrm>
            <a:off x="4457675" y="3665799"/>
            <a:ext cx="530350" cy="529150"/>
          </a:xfrm>
          <a:prstGeom prst="rect">
            <a:avLst/>
          </a:prstGeom>
          <a:noFill/>
          <a:ln>
            <a:noFill/>
          </a:ln>
        </p:spPr>
      </p:pic>
      <p:pic>
        <p:nvPicPr>
          <p:cNvPr id="424" name="Google Shape;424;p53"/>
          <p:cNvPicPr preferRelativeResize="0"/>
          <p:nvPr/>
        </p:nvPicPr>
        <p:blipFill rotWithShape="1">
          <a:blip r:embed="rId7">
            <a:alphaModFix/>
          </a:blip>
          <a:srcRect/>
          <a:stretch/>
        </p:blipFill>
        <p:spPr>
          <a:xfrm>
            <a:off x="4457675" y="556189"/>
            <a:ext cx="530350" cy="529150"/>
          </a:xfrm>
          <a:prstGeom prst="rect">
            <a:avLst/>
          </a:prstGeom>
          <a:noFill/>
          <a:ln>
            <a:noFill/>
          </a:ln>
        </p:spPr>
      </p:pic>
      <p:pic>
        <p:nvPicPr>
          <p:cNvPr id="425" name="Google Shape;425;p53"/>
          <p:cNvPicPr preferRelativeResize="0"/>
          <p:nvPr/>
        </p:nvPicPr>
        <p:blipFill rotWithShape="1">
          <a:blip r:embed="rId8">
            <a:alphaModFix/>
          </a:blip>
          <a:srcRect/>
          <a:stretch/>
        </p:blipFill>
        <p:spPr>
          <a:xfrm>
            <a:off x="4457675" y="2118100"/>
            <a:ext cx="530350" cy="524342"/>
          </a:xfrm>
          <a:prstGeom prst="rect">
            <a:avLst/>
          </a:prstGeom>
          <a:noFill/>
          <a:ln>
            <a:noFill/>
          </a:ln>
        </p:spPr>
      </p:pic>
      <p:sp>
        <p:nvSpPr>
          <p:cNvPr id="426" name="Google Shape;426;p53"/>
          <p:cNvSpPr txBox="1">
            <a:spLocks noGrp="1"/>
          </p:cNvSpPr>
          <p:nvPr>
            <p:ph type="body" idx="4"/>
          </p:nvPr>
        </p:nvSpPr>
        <p:spPr>
          <a:xfrm>
            <a:off x="5815825" y="940050"/>
            <a:ext cx="2269200" cy="763500"/>
          </a:xfrm>
          <a:prstGeom prst="rect">
            <a:avLst/>
          </a:prstGeom>
          <a:noFill/>
          <a:ln>
            <a:noFill/>
          </a:ln>
        </p:spPr>
        <p:txBody>
          <a:bodyPr spcFirstLastPara="1" wrap="square" lIns="0" tIns="0" rIns="0" bIns="0" anchor="t" anchorCtr="0">
            <a:noAutofit/>
          </a:bodyPr>
          <a:lstStyle>
            <a:lvl1pPr marL="457200" lvl="0" indent="-273050" algn="l">
              <a:lnSpc>
                <a:spcPct val="125000"/>
              </a:lnSpc>
              <a:spcBef>
                <a:spcPts val="0"/>
              </a:spcBef>
              <a:spcAft>
                <a:spcPts val="0"/>
              </a:spcAft>
              <a:buSzPts val="700"/>
              <a:buChar char="●"/>
              <a:defRPr sz="700"/>
            </a:lvl1pPr>
            <a:lvl2pPr marL="914400" lvl="1" indent="-273050" algn="l">
              <a:lnSpc>
                <a:spcPct val="125000"/>
              </a:lnSpc>
              <a:spcBef>
                <a:spcPts val="0"/>
              </a:spcBef>
              <a:spcAft>
                <a:spcPts val="0"/>
              </a:spcAft>
              <a:buSzPts val="700"/>
              <a:buChar char="○"/>
              <a:defRPr sz="700"/>
            </a:lvl2pPr>
            <a:lvl3pPr marL="1371600" lvl="2" indent="-273050" algn="l">
              <a:lnSpc>
                <a:spcPct val="125000"/>
              </a:lnSpc>
              <a:spcBef>
                <a:spcPts val="0"/>
              </a:spcBef>
              <a:spcAft>
                <a:spcPts val="0"/>
              </a:spcAft>
              <a:buSzPts val="700"/>
              <a:buChar char="■"/>
              <a:defRPr sz="700"/>
            </a:lvl3pPr>
            <a:lvl4pPr marL="1828800" lvl="3" indent="-273050" algn="l">
              <a:lnSpc>
                <a:spcPct val="125000"/>
              </a:lnSpc>
              <a:spcBef>
                <a:spcPts val="0"/>
              </a:spcBef>
              <a:spcAft>
                <a:spcPts val="0"/>
              </a:spcAft>
              <a:buSzPts val="700"/>
              <a:buChar char="●"/>
              <a:defRPr sz="700"/>
            </a:lvl4pPr>
            <a:lvl5pPr marL="2286000" lvl="4" indent="-273050" algn="l">
              <a:lnSpc>
                <a:spcPct val="125000"/>
              </a:lnSpc>
              <a:spcBef>
                <a:spcPts val="0"/>
              </a:spcBef>
              <a:spcAft>
                <a:spcPts val="0"/>
              </a:spcAft>
              <a:buSzPts val="700"/>
              <a:buChar char="○"/>
              <a:defRPr sz="700"/>
            </a:lvl5pPr>
            <a:lvl6pPr marL="2743200" lvl="5" indent="-273050" algn="l">
              <a:lnSpc>
                <a:spcPct val="125000"/>
              </a:lnSpc>
              <a:spcBef>
                <a:spcPts val="0"/>
              </a:spcBef>
              <a:spcAft>
                <a:spcPts val="0"/>
              </a:spcAft>
              <a:buSzPts val="700"/>
              <a:buChar char="■"/>
              <a:defRPr sz="700"/>
            </a:lvl6pPr>
            <a:lvl7pPr marL="3200400" lvl="6" indent="-273050" algn="l">
              <a:lnSpc>
                <a:spcPct val="125000"/>
              </a:lnSpc>
              <a:spcBef>
                <a:spcPts val="0"/>
              </a:spcBef>
              <a:spcAft>
                <a:spcPts val="0"/>
              </a:spcAft>
              <a:buSzPts val="700"/>
              <a:buChar char="●"/>
              <a:defRPr sz="700"/>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427" name="Google Shape;427;p53"/>
          <p:cNvSpPr txBox="1">
            <a:spLocks noGrp="1"/>
          </p:cNvSpPr>
          <p:nvPr>
            <p:ph type="body" idx="5"/>
          </p:nvPr>
        </p:nvSpPr>
        <p:spPr>
          <a:xfrm>
            <a:off x="5815825" y="542825"/>
            <a:ext cx="2269200" cy="149100"/>
          </a:xfrm>
          <a:prstGeom prst="rect">
            <a:avLst/>
          </a:prstGeom>
          <a:noFill/>
          <a:ln>
            <a:noFill/>
          </a:ln>
        </p:spPr>
        <p:txBody>
          <a:bodyPr spcFirstLastPara="1" wrap="square" lIns="0" tIns="0" rIns="0" bIns="0" anchor="t" anchorCtr="0">
            <a:noAutofit/>
          </a:bodyPr>
          <a:lstStyle>
            <a:lvl1pPr marL="457200" lvl="0" indent="-304800" algn="l">
              <a:lnSpc>
                <a:spcPct val="87000"/>
              </a:lnSpc>
              <a:spcBef>
                <a:spcPts val="0"/>
              </a:spcBef>
              <a:spcAft>
                <a:spcPts val="0"/>
              </a:spcAft>
              <a:buClr>
                <a:schemeClr val="dk1"/>
              </a:buClr>
              <a:buSzPts val="1200"/>
              <a:buChar char="●"/>
              <a:defRPr sz="1200">
                <a:solidFill>
                  <a:schemeClr val="dk1"/>
                </a:solidFill>
              </a:defRPr>
            </a:lvl1pPr>
            <a:lvl2pPr marL="914400" lvl="1" indent="-304800" algn="l">
              <a:lnSpc>
                <a:spcPct val="87000"/>
              </a:lnSpc>
              <a:spcBef>
                <a:spcPts val="0"/>
              </a:spcBef>
              <a:spcAft>
                <a:spcPts val="0"/>
              </a:spcAft>
              <a:buClr>
                <a:schemeClr val="dk1"/>
              </a:buClr>
              <a:buSzPts val="1200"/>
              <a:buChar char="○"/>
              <a:defRPr sz="1200">
                <a:solidFill>
                  <a:schemeClr val="dk1"/>
                </a:solidFill>
              </a:defRPr>
            </a:lvl2pPr>
            <a:lvl3pPr marL="1371600" lvl="2" indent="-304800" algn="l">
              <a:lnSpc>
                <a:spcPct val="87000"/>
              </a:lnSpc>
              <a:spcBef>
                <a:spcPts val="0"/>
              </a:spcBef>
              <a:spcAft>
                <a:spcPts val="0"/>
              </a:spcAft>
              <a:buClr>
                <a:schemeClr val="dk1"/>
              </a:buClr>
              <a:buSzPts val="1200"/>
              <a:buChar char="■"/>
              <a:defRPr sz="1200">
                <a:solidFill>
                  <a:schemeClr val="dk1"/>
                </a:solidFill>
              </a:defRPr>
            </a:lvl3pPr>
            <a:lvl4pPr marL="1828800" lvl="3" indent="-304800" algn="l">
              <a:lnSpc>
                <a:spcPct val="87000"/>
              </a:lnSpc>
              <a:spcBef>
                <a:spcPts val="0"/>
              </a:spcBef>
              <a:spcAft>
                <a:spcPts val="0"/>
              </a:spcAft>
              <a:buClr>
                <a:schemeClr val="dk1"/>
              </a:buClr>
              <a:buSzPts val="1200"/>
              <a:buChar char="●"/>
              <a:defRPr sz="1200">
                <a:solidFill>
                  <a:schemeClr val="dk1"/>
                </a:solidFill>
              </a:defRPr>
            </a:lvl4pPr>
            <a:lvl5pPr marL="2286000" lvl="4" indent="-304800" algn="l">
              <a:lnSpc>
                <a:spcPct val="87000"/>
              </a:lnSpc>
              <a:spcBef>
                <a:spcPts val="0"/>
              </a:spcBef>
              <a:spcAft>
                <a:spcPts val="0"/>
              </a:spcAft>
              <a:buClr>
                <a:schemeClr val="dk1"/>
              </a:buClr>
              <a:buSzPts val="1200"/>
              <a:buChar char="○"/>
              <a:defRPr sz="1200">
                <a:solidFill>
                  <a:schemeClr val="dk1"/>
                </a:solidFill>
              </a:defRPr>
            </a:lvl5pPr>
            <a:lvl6pPr marL="2743200" lvl="5" indent="-304800" algn="l">
              <a:lnSpc>
                <a:spcPct val="87000"/>
              </a:lnSpc>
              <a:spcBef>
                <a:spcPts val="0"/>
              </a:spcBef>
              <a:spcAft>
                <a:spcPts val="0"/>
              </a:spcAft>
              <a:buClr>
                <a:schemeClr val="dk1"/>
              </a:buClr>
              <a:buSzPts val="1200"/>
              <a:buChar char="■"/>
              <a:defRPr sz="1200">
                <a:solidFill>
                  <a:schemeClr val="dk1"/>
                </a:solidFill>
              </a:defRPr>
            </a:lvl6pPr>
            <a:lvl7pPr marL="3200400" lvl="6" indent="-304800" algn="l">
              <a:lnSpc>
                <a:spcPct val="87000"/>
              </a:lnSpc>
              <a:spcBef>
                <a:spcPts val="0"/>
              </a:spcBef>
              <a:spcAft>
                <a:spcPts val="0"/>
              </a:spcAft>
              <a:buClr>
                <a:schemeClr val="dk1"/>
              </a:buClr>
              <a:buSzPts val="1200"/>
              <a:buChar char="●"/>
              <a:defRPr sz="1200">
                <a:solidFill>
                  <a:schemeClr val="dk1"/>
                </a:solidFill>
              </a:defRPr>
            </a:lvl7pPr>
            <a:lvl8pPr marL="3657600" lvl="7" indent="-311150" algn="l">
              <a:lnSpc>
                <a:spcPct val="87000"/>
              </a:lnSpc>
              <a:spcBef>
                <a:spcPts val="0"/>
              </a:spcBef>
              <a:spcAft>
                <a:spcPts val="0"/>
              </a:spcAft>
              <a:buClr>
                <a:schemeClr val="dk1"/>
              </a:buClr>
              <a:buSzPts val="1300"/>
              <a:buChar char="○"/>
              <a:defRPr sz="1300">
                <a:solidFill>
                  <a:schemeClr val="dk1"/>
                </a:solidFill>
              </a:defRPr>
            </a:lvl8pPr>
            <a:lvl9pPr marL="4114800" lvl="8" indent="-311150" algn="l">
              <a:lnSpc>
                <a:spcPct val="87000"/>
              </a:lnSpc>
              <a:spcBef>
                <a:spcPts val="0"/>
              </a:spcBef>
              <a:spcAft>
                <a:spcPts val="0"/>
              </a:spcAft>
              <a:buClr>
                <a:schemeClr val="dk1"/>
              </a:buClr>
              <a:buSzPts val="1300"/>
              <a:buChar char="■"/>
              <a:defRPr sz="1300">
                <a:solidFill>
                  <a:schemeClr val="dk1"/>
                </a:solidFill>
              </a:defRPr>
            </a:lvl9pPr>
          </a:lstStyle>
          <a:p>
            <a:endParaRPr/>
          </a:p>
        </p:txBody>
      </p:sp>
      <p:sp>
        <p:nvSpPr>
          <p:cNvPr id="428" name="Google Shape;428;p53"/>
          <p:cNvSpPr txBox="1">
            <a:spLocks noGrp="1"/>
          </p:cNvSpPr>
          <p:nvPr>
            <p:ph type="body" idx="6"/>
          </p:nvPr>
        </p:nvSpPr>
        <p:spPr>
          <a:xfrm>
            <a:off x="5815825" y="2097250"/>
            <a:ext cx="2269200" cy="149100"/>
          </a:xfrm>
          <a:prstGeom prst="rect">
            <a:avLst/>
          </a:prstGeom>
          <a:noFill/>
          <a:ln>
            <a:noFill/>
          </a:ln>
        </p:spPr>
        <p:txBody>
          <a:bodyPr spcFirstLastPara="1" wrap="square" lIns="0" tIns="0" rIns="0" bIns="0" anchor="t" anchorCtr="0">
            <a:noAutofit/>
          </a:bodyPr>
          <a:lstStyle>
            <a:lvl1pPr marL="457200" lvl="0" indent="-304800" algn="l">
              <a:lnSpc>
                <a:spcPct val="87000"/>
              </a:lnSpc>
              <a:spcBef>
                <a:spcPts val="0"/>
              </a:spcBef>
              <a:spcAft>
                <a:spcPts val="0"/>
              </a:spcAft>
              <a:buClr>
                <a:schemeClr val="dk1"/>
              </a:buClr>
              <a:buSzPts val="1200"/>
              <a:buChar char="●"/>
              <a:defRPr sz="1200">
                <a:solidFill>
                  <a:schemeClr val="dk1"/>
                </a:solidFill>
              </a:defRPr>
            </a:lvl1pPr>
            <a:lvl2pPr marL="914400" lvl="1" indent="-304800" algn="l">
              <a:lnSpc>
                <a:spcPct val="87000"/>
              </a:lnSpc>
              <a:spcBef>
                <a:spcPts val="0"/>
              </a:spcBef>
              <a:spcAft>
                <a:spcPts val="0"/>
              </a:spcAft>
              <a:buClr>
                <a:schemeClr val="dk1"/>
              </a:buClr>
              <a:buSzPts val="1200"/>
              <a:buChar char="○"/>
              <a:defRPr sz="1200">
                <a:solidFill>
                  <a:schemeClr val="dk1"/>
                </a:solidFill>
              </a:defRPr>
            </a:lvl2pPr>
            <a:lvl3pPr marL="1371600" lvl="2" indent="-304800" algn="l">
              <a:lnSpc>
                <a:spcPct val="87000"/>
              </a:lnSpc>
              <a:spcBef>
                <a:spcPts val="0"/>
              </a:spcBef>
              <a:spcAft>
                <a:spcPts val="0"/>
              </a:spcAft>
              <a:buClr>
                <a:schemeClr val="dk1"/>
              </a:buClr>
              <a:buSzPts val="1200"/>
              <a:buChar char="■"/>
              <a:defRPr sz="1200">
                <a:solidFill>
                  <a:schemeClr val="dk1"/>
                </a:solidFill>
              </a:defRPr>
            </a:lvl3pPr>
            <a:lvl4pPr marL="1828800" lvl="3" indent="-304800" algn="l">
              <a:lnSpc>
                <a:spcPct val="87000"/>
              </a:lnSpc>
              <a:spcBef>
                <a:spcPts val="0"/>
              </a:spcBef>
              <a:spcAft>
                <a:spcPts val="0"/>
              </a:spcAft>
              <a:buClr>
                <a:schemeClr val="dk1"/>
              </a:buClr>
              <a:buSzPts val="1200"/>
              <a:buChar char="●"/>
              <a:defRPr sz="1200">
                <a:solidFill>
                  <a:schemeClr val="dk1"/>
                </a:solidFill>
              </a:defRPr>
            </a:lvl4pPr>
            <a:lvl5pPr marL="2286000" lvl="4" indent="-304800" algn="l">
              <a:lnSpc>
                <a:spcPct val="87000"/>
              </a:lnSpc>
              <a:spcBef>
                <a:spcPts val="0"/>
              </a:spcBef>
              <a:spcAft>
                <a:spcPts val="0"/>
              </a:spcAft>
              <a:buClr>
                <a:schemeClr val="dk1"/>
              </a:buClr>
              <a:buSzPts val="1200"/>
              <a:buChar char="○"/>
              <a:defRPr sz="1200">
                <a:solidFill>
                  <a:schemeClr val="dk1"/>
                </a:solidFill>
              </a:defRPr>
            </a:lvl5pPr>
            <a:lvl6pPr marL="2743200" lvl="5" indent="-304800" algn="l">
              <a:lnSpc>
                <a:spcPct val="87000"/>
              </a:lnSpc>
              <a:spcBef>
                <a:spcPts val="0"/>
              </a:spcBef>
              <a:spcAft>
                <a:spcPts val="0"/>
              </a:spcAft>
              <a:buClr>
                <a:schemeClr val="dk1"/>
              </a:buClr>
              <a:buSzPts val="1200"/>
              <a:buChar char="■"/>
              <a:defRPr sz="1200">
                <a:solidFill>
                  <a:schemeClr val="dk1"/>
                </a:solidFill>
              </a:defRPr>
            </a:lvl6pPr>
            <a:lvl7pPr marL="3200400" lvl="6" indent="-304800" algn="l">
              <a:lnSpc>
                <a:spcPct val="87000"/>
              </a:lnSpc>
              <a:spcBef>
                <a:spcPts val="0"/>
              </a:spcBef>
              <a:spcAft>
                <a:spcPts val="0"/>
              </a:spcAft>
              <a:buClr>
                <a:schemeClr val="dk1"/>
              </a:buClr>
              <a:buSzPts val="1200"/>
              <a:buChar char="●"/>
              <a:defRPr sz="1200">
                <a:solidFill>
                  <a:schemeClr val="dk1"/>
                </a:solidFill>
              </a:defRPr>
            </a:lvl7pPr>
            <a:lvl8pPr marL="3657600" lvl="7" indent="-311150" algn="l">
              <a:lnSpc>
                <a:spcPct val="87000"/>
              </a:lnSpc>
              <a:spcBef>
                <a:spcPts val="0"/>
              </a:spcBef>
              <a:spcAft>
                <a:spcPts val="0"/>
              </a:spcAft>
              <a:buClr>
                <a:schemeClr val="dk1"/>
              </a:buClr>
              <a:buSzPts val="1300"/>
              <a:buChar char="○"/>
              <a:defRPr sz="1300">
                <a:solidFill>
                  <a:schemeClr val="dk1"/>
                </a:solidFill>
              </a:defRPr>
            </a:lvl8pPr>
            <a:lvl9pPr marL="4114800" lvl="8" indent="-311150" algn="l">
              <a:lnSpc>
                <a:spcPct val="87000"/>
              </a:lnSpc>
              <a:spcBef>
                <a:spcPts val="0"/>
              </a:spcBef>
              <a:spcAft>
                <a:spcPts val="0"/>
              </a:spcAft>
              <a:buClr>
                <a:schemeClr val="dk1"/>
              </a:buClr>
              <a:buSzPts val="1300"/>
              <a:buChar char="■"/>
              <a:defRPr sz="1300">
                <a:solidFill>
                  <a:schemeClr val="dk1"/>
                </a:solidFill>
              </a:defRPr>
            </a:lvl9pPr>
          </a:lstStyle>
          <a:p>
            <a:endParaRPr/>
          </a:p>
        </p:txBody>
      </p:sp>
      <p:sp>
        <p:nvSpPr>
          <p:cNvPr id="429" name="Google Shape;429;p53"/>
          <p:cNvSpPr txBox="1">
            <a:spLocks noGrp="1"/>
          </p:cNvSpPr>
          <p:nvPr>
            <p:ph type="body" idx="7"/>
          </p:nvPr>
        </p:nvSpPr>
        <p:spPr>
          <a:xfrm>
            <a:off x="5815825" y="3648100"/>
            <a:ext cx="2269200" cy="149100"/>
          </a:xfrm>
          <a:prstGeom prst="rect">
            <a:avLst/>
          </a:prstGeom>
          <a:noFill/>
          <a:ln>
            <a:noFill/>
          </a:ln>
        </p:spPr>
        <p:txBody>
          <a:bodyPr spcFirstLastPara="1" wrap="square" lIns="0" tIns="0" rIns="0" bIns="0" anchor="t" anchorCtr="0">
            <a:noAutofit/>
          </a:bodyPr>
          <a:lstStyle>
            <a:lvl1pPr marL="457200" lvl="0" indent="-304800" algn="l">
              <a:lnSpc>
                <a:spcPct val="87000"/>
              </a:lnSpc>
              <a:spcBef>
                <a:spcPts val="0"/>
              </a:spcBef>
              <a:spcAft>
                <a:spcPts val="0"/>
              </a:spcAft>
              <a:buClr>
                <a:schemeClr val="dk1"/>
              </a:buClr>
              <a:buSzPts val="1200"/>
              <a:buChar char="●"/>
              <a:defRPr sz="1200">
                <a:solidFill>
                  <a:schemeClr val="dk1"/>
                </a:solidFill>
              </a:defRPr>
            </a:lvl1pPr>
            <a:lvl2pPr marL="914400" lvl="1" indent="-304800" algn="l">
              <a:lnSpc>
                <a:spcPct val="87000"/>
              </a:lnSpc>
              <a:spcBef>
                <a:spcPts val="0"/>
              </a:spcBef>
              <a:spcAft>
                <a:spcPts val="0"/>
              </a:spcAft>
              <a:buClr>
                <a:schemeClr val="dk1"/>
              </a:buClr>
              <a:buSzPts val="1200"/>
              <a:buChar char="○"/>
              <a:defRPr sz="1200">
                <a:solidFill>
                  <a:schemeClr val="dk1"/>
                </a:solidFill>
              </a:defRPr>
            </a:lvl2pPr>
            <a:lvl3pPr marL="1371600" lvl="2" indent="-304800" algn="l">
              <a:lnSpc>
                <a:spcPct val="87000"/>
              </a:lnSpc>
              <a:spcBef>
                <a:spcPts val="0"/>
              </a:spcBef>
              <a:spcAft>
                <a:spcPts val="0"/>
              </a:spcAft>
              <a:buClr>
                <a:schemeClr val="dk1"/>
              </a:buClr>
              <a:buSzPts val="1200"/>
              <a:buChar char="■"/>
              <a:defRPr sz="1200">
                <a:solidFill>
                  <a:schemeClr val="dk1"/>
                </a:solidFill>
              </a:defRPr>
            </a:lvl3pPr>
            <a:lvl4pPr marL="1828800" lvl="3" indent="-304800" algn="l">
              <a:lnSpc>
                <a:spcPct val="87000"/>
              </a:lnSpc>
              <a:spcBef>
                <a:spcPts val="0"/>
              </a:spcBef>
              <a:spcAft>
                <a:spcPts val="0"/>
              </a:spcAft>
              <a:buClr>
                <a:schemeClr val="dk1"/>
              </a:buClr>
              <a:buSzPts val="1200"/>
              <a:buChar char="●"/>
              <a:defRPr sz="1200">
                <a:solidFill>
                  <a:schemeClr val="dk1"/>
                </a:solidFill>
              </a:defRPr>
            </a:lvl4pPr>
            <a:lvl5pPr marL="2286000" lvl="4" indent="-304800" algn="l">
              <a:lnSpc>
                <a:spcPct val="87000"/>
              </a:lnSpc>
              <a:spcBef>
                <a:spcPts val="0"/>
              </a:spcBef>
              <a:spcAft>
                <a:spcPts val="0"/>
              </a:spcAft>
              <a:buClr>
                <a:schemeClr val="dk1"/>
              </a:buClr>
              <a:buSzPts val="1200"/>
              <a:buChar char="○"/>
              <a:defRPr sz="1200">
                <a:solidFill>
                  <a:schemeClr val="dk1"/>
                </a:solidFill>
              </a:defRPr>
            </a:lvl5pPr>
            <a:lvl6pPr marL="2743200" lvl="5" indent="-304800" algn="l">
              <a:lnSpc>
                <a:spcPct val="87000"/>
              </a:lnSpc>
              <a:spcBef>
                <a:spcPts val="0"/>
              </a:spcBef>
              <a:spcAft>
                <a:spcPts val="0"/>
              </a:spcAft>
              <a:buClr>
                <a:schemeClr val="dk1"/>
              </a:buClr>
              <a:buSzPts val="1200"/>
              <a:buChar char="■"/>
              <a:defRPr sz="1200">
                <a:solidFill>
                  <a:schemeClr val="dk1"/>
                </a:solidFill>
              </a:defRPr>
            </a:lvl6pPr>
            <a:lvl7pPr marL="3200400" lvl="6" indent="-304800" algn="l">
              <a:lnSpc>
                <a:spcPct val="87000"/>
              </a:lnSpc>
              <a:spcBef>
                <a:spcPts val="0"/>
              </a:spcBef>
              <a:spcAft>
                <a:spcPts val="0"/>
              </a:spcAft>
              <a:buClr>
                <a:schemeClr val="dk1"/>
              </a:buClr>
              <a:buSzPts val="1200"/>
              <a:buChar char="●"/>
              <a:defRPr sz="1200">
                <a:solidFill>
                  <a:schemeClr val="dk1"/>
                </a:solidFill>
              </a:defRPr>
            </a:lvl7pPr>
            <a:lvl8pPr marL="3657600" lvl="7" indent="-311150" algn="l">
              <a:lnSpc>
                <a:spcPct val="87000"/>
              </a:lnSpc>
              <a:spcBef>
                <a:spcPts val="0"/>
              </a:spcBef>
              <a:spcAft>
                <a:spcPts val="0"/>
              </a:spcAft>
              <a:buClr>
                <a:schemeClr val="dk1"/>
              </a:buClr>
              <a:buSzPts val="1300"/>
              <a:buChar char="○"/>
              <a:defRPr sz="1300">
                <a:solidFill>
                  <a:schemeClr val="dk1"/>
                </a:solidFill>
              </a:defRPr>
            </a:lvl8pPr>
            <a:lvl9pPr marL="4114800" lvl="8" indent="-311150" algn="l">
              <a:lnSpc>
                <a:spcPct val="87000"/>
              </a:lnSpc>
              <a:spcBef>
                <a:spcPts val="0"/>
              </a:spcBef>
              <a:spcAft>
                <a:spcPts val="0"/>
              </a:spcAft>
              <a:buClr>
                <a:schemeClr val="dk1"/>
              </a:buClr>
              <a:buSzPts val="1300"/>
              <a:buChar char="■"/>
              <a:defRPr sz="1300">
                <a:solidFill>
                  <a:schemeClr val="dk1"/>
                </a:solidFill>
              </a:defRPr>
            </a:lvl9pPr>
          </a:lstStyle>
          <a:p>
            <a:endParaRPr/>
          </a:p>
        </p:txBody>
      </p:sp>
      <p:sp>
        <p:nvSpPr>
          <p:cNvPr id="430" name="Google Shape;430;p53"/>
          <p:cNvSpPr txBox="1">
            <a:spLocks noGrp="1"/>
          </p:cNvSpPr>
          <p:nvPr>
            <p:ph type="sldNum" idx="12"/>
          </p:nvPr>
        </p:nvSpPr>
        <p:spPr>
          <a:xfrm>
            <a:off x="8476950" y="4868250"/>
            <a:ext cx="329100" cy="149100"/>
          </a:xfrm>
          <a:prstGeom prst="rect">
            <a:avLst/>
          </a:prstGeom>
          <a:noFill/>
          <a:ln>
            <a:noFill/>
          </a:ln>
        </p:spPr>
        <p:txBody>
          <a:bodyPr spcFirstLastPara="1" wrap="square" lIns="0" tIns="0" rIns="0" bIns="0"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Q&amp;A">
  <p:cSld name="TITLE_AND_BODY_4_2_2">
    <p:bg>
      <p:bgPr>
        <a:solidFill>
          <a:schemeClr val="accent3"/>
        </a:solidFill>
        <a:effectLst/>
      </p:bgPr>
    </p:bg>
    <p:spTree>
      <p:nvGrpSpPr>
        <p:cNvPr id="1" name="Shape 431"/>
        <p:cNvGrpSpPr/>
        <p:nvPr/>
      </p:nvGrpSpPr>
      <p:grpSpPr>
        <a:xfrm>
          <a:off x="0" y="0"/>
          <a:ext cx="0" cy="0"/>
          <a:chOff x="0" y="0"/>
          <a:chExt cx="0" cy="0"/>
        </a:xfrm>
      </p:grpSpPr>
      <p:sp>
        <p:nvSpPr>
          <p:cNvPr id="432" name="Google Shape;432;p54"/>
          <p:cNvSpPr txBox="1">
            <a:spLocks noGrp="1"/>
          </p:cNvSpPr>
          <p:nvPr>
            <p:ph type="title"/>
          </p:nvPr>
        </p:nvSpPr>
        <p:spPr>
          <a:xfrm>
            <a:off x="337275" y="410575"/>
            <a:ext cx="8139600" cy="423600"/>
          </a:xfrm>
          <a:prstGeom prst="rect">
            <a:avLst/>
          </a:prstGeom>
          <a:noFill/>
          <a:ln>
            <a:noFill/>
          </a:ln>
        </p:spPr>
        <p:txBody>
          <a:bodyPr spcFirstLastPara="1" wrap="square" lIns="0" tIns="0" rIns="0" bIns="0" anchor="t" anchorCtr="0">
            <a:noAutofit/>
          </a:bodyPr>
          <a:lstStyle>
            <a:lvl1pPr lvl="0" algn="l">
              <a:lnSpc>
                <a:spcPct val="85000"/>
              </a:lnSpc>
              <a:spcBef>
                <a:spcPts val="0"/>
              </a:spcBef>
              <a:spcAft>
                <a:spcPts val="0"/>
              </a:spcAft>
              <a:buSzPts val="2600"/>
              <a:buNone/>
              <a:defRPr sz="2600"/>
            </a:lvl1pPr>
            <a:lvl2pPr lvl="1" algn="l">
              <a:lnSpc>
                <a:spcPct val="100000"/>
              </a:lnSpc>
              <a:spcBef>
                <a:spcPts val="0"/>
              </a:spcBef>
              <a:spcAft>
                <a:spcPts val="0"/>
              </a:spcAft>
              <a:buSzPts val="2600"/>
              <a:buNone/>
              <a:defRPr sz="2600"/>
            </a:lvl2pPr>
            <a:lvl3pPr lvl="2" algn="l">
              <a:lnSpc>
                <a:spcPct val="100000"/>
              </a:lnSpc>
              <a:spcBef>
                <a:spcPts val="0"/>
              </a:spcBef>
              <a:spcAft>
                <a:spcPts val="0"/>
              </a:spcAft>
              <a:buSzPts val="2600"/>
              <a:buNone/>
              <a:defRPr sz="2600"/>
            </a:lvl3pPr>
            <a:lvl4pPr lvl="3" algn="l">
              <a:lnSpc>
                <a:spcPct val="100000"/>
              </a:lnSpc>
              <a:spcBef>
                <a:spcPts val="0"/>
              </a:spcBef>
              <a:spcAft>
                <a:spcPts val="0"/>
              </a:spcAft>
              <a:buSzPts val="2600"/>
              <a:buNone/>
              <a:defRPr sz="2600"/>
            </a:lvl4pPr>
            <a:lvl5pPr lvl="4" algn="l">
              <a:lnSpc>
                <a:spcPct val="100000"/>
              </a:lnSpc>
              <a:spcBef>
                <a:spcPts val="0"/>
              </a:spcBef>
              <a:spcAft>
                <a:spcPts val="0"/>
              </a:spcAft>
              <a:buSzPts val="2600"/>
              <a:buNone/>
              <a:defRPr sz="2600"/>
            </a:lvl5pPr>
            <a:lvl6pPr lvl="5" algn="l">
              <a:lnSpc>
                <a:spcPct val="100000"/>
              </a:lnSpc>
              <a:spcBef>
                <a:spcPts val="0"/>
              </a:spcBef>
              <a:spcAft>
                <a:spcPts val="0"/>
              </a:spcAft>
              <a:buSzPts val="2600"/>
              <a:buNone/>
              <a:defRPr sz="2600"/>
            </a:lvl6pPr>
            <a:lvl7pPr lvl="6" algn="l">
              <a:lnSpc>
                <a:spcPct val="100000"/>
              </a:lnSpc>
              <a:spcBef>
                <a:spcPts val="0"/>
              </a:spcBef>
              <a:spcAft>
                <a:spcPts val="0"/>
              </a:spcAft>
              <a:buSzPts val="2600"/>
              <a:buNone/>
              <a:defRPr sz="2600"/>
            </a:lvl7pPr>
            <a:lvl8pPr lvl="7" algn="l">
              <a:lnSpc>
                <a:spcPct val="100000"/>
              </a:lnSpc>
              <a:spcBef>
                <a:spcPts val="0"/>
              </a:spcBef>
              <a:spcAft>
                <a:spcPts val="0"/>
              </a:spcAft>
              <a:buSzPts val="2600"/>
              <a:buNone/>
              <a:defRPr sz="2600"/>
            </a:lvl8pPr>
            <a:lvl9pPr lvl="8" algn="l">
              <a:lnSpc>
                <a:spcPct val="100000"/>
              </a:lnSpc>
              <a:spcBef>
                <a:spcPts val="0"/>
              </a:spcBef>
              <a:spcAft>
                <a:spcPts val="0"/>
              </a:spcAft>
              <a:buSzPts val="2600"/>
              <a:buNone/>
              <a:defRPr sz="2600"/>
            </a:lvl9pPr>
          </a:lstStyle>
          <a:p>
            <a:endParaRPr/>
          </a:p>
        </p:txBody>
      </p:sp>
      <p:sp>
        <p:nvSpPr>
          <p:cNvPr id="433" name="Google Shape;433;p54"/>
          <p:cNvSpPr txBox="1">
            <a:spLocks noGrp="1"/>
          </p:cNvSpPr>
          <p:nvPr>
            <p:ph type="sldNum" idx="12"/>
          </p:nvPr>
        </p:nvSpPr>
        <p:spPr>
          <a:xfrm>
            <a:off x="8476950" y="4868250"/>
            <a:ext cx="329100" cy="149100"/>
          </a:xfrm>
          <a:prstGeom prst="rect">
            <a:avLst/>
          </a:prstGeom>
          <a:noFill/>
          <a:ln>
            <a:noFill/>
          </a:ln>
        </p:spPr>
        <p:txBody>
          <a:bodyPr spcFirstLastPara="1" wrap="square" lIns="0" tIns="0" rIns="0" bIns="0"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pic>
        <p:nvPicPr>
          <p:cNvPr id="434" name="Google Shape;434;p54"/>
          <p:cNvPicPr preferRelativeResize="0"/>
          <p:nvPr/>
        </p:nvPicPr>
        <p:blipFill rotWithShape="1">
          <a:blip r:embed="rId2">
            <a:alphaModFix/>
          </a:blip>
          <a:srcRect/>
          <a:stretch/>
        </p:blipFill>
        <p:spPr>
          <a:xfrm>
            <a:off x="330164" y="4910450"/>
            <a:ext cx="948048" cy="131100"/>
          </a:xfrm>
          <a:prstGeom prst="rect">
            <a:avLst/>
          </a:prstGeom>
          <a:noFill/>
          <a:ln>
            <a:noFill/>
          </a:ln>
        </p:spPr>
      </p:pic>
      <p:sp>
        <p:nvSpPr>
          <p:cNvPr id="435" name="Google Shape;435;p54"/>
          <p:cNvSpPr txBox="1">
            <a:spLocks noGrp="1"/>
          </p:cNvSpPr>
          <p:nvPr>
            <p:ph type="subTitle" idx="1"/>
          </p:nvPr>
        </p:nvSpPr>
        <p:spPr>
          <a:xfrm>
            <a:off x="348725" y="223550"/>
            <a:ext cx="2968800" cy="131100"/>
          </a:xfrm>
          <a:prstGeom prst="rect">
            <a:avLst/>
          </a:prstGeom>
          <a:noFill/>
          <a:ln>
            <a:noFill/>
          </a:ln>
        </p:spPr>
        <p:txBody>
          <a:bodyPr spcFirstLastPara="1" wrap="square" lIns="0" tIns="0" rIns="0" bIns="0" anchor="t" anchorCtr="0">
            <a:noAutofit/>
          </a:bodyPr>
          <a:lstStyle>
            <a:lvl1pPr lvl="0" algn="l">
              <a:lnSpc>
                <a:spcPct val="115000"/>
              </a:lnSpc>
              <a:spcBef>
                <a:spcPts val="0"/>
              </a:spcBef>
              <a:spcAft>
                <a:spcPts val="0"/>
              </a:spcAft>
              <a:buClr>
                <a:schemeClr val="accent5"/>
              </a:buClr>
              <a:buSzPts val="900"/>
              <a:buFont typeface="DM Mono Medium"/>
              <a:buNone/>
              <a:defRPr sz="900">
                <a:solidFill>
                  <a:schemeClr val="accent5"/>
                </a:solidFill>
                <a:latin typeface="DM Mono Medium"/>
                <a:ea typeface="DM Mono Medium"/>
                <a:cs typeface="DM Mono Medium"/>
                <a:sym typeface="DM Mono Medium"/>
              </a:defRPr>
            </a:lvl1pPr>
            <a:lvl2pPr lvl="1" algn="l">
              <a:lnSpc>
                <a:spcPct val="115000"/>
              </a:lnSpc>
              <a:spcBef>
                <a:spcPts val="0"/>
              </a:spcBef>
              <a:spcAft>
                <a:spcPts val="0"/>
              </a:spcAft>
              <a:buClr>
                <a:schemeClr val="accent5"/>
              </a:buClr>
              <a:buSzPts val="1600"/>
              <a:buNone/>
              <a:defRPr sz="1600">
                <a:solidFill>
                  <a:schemeClr val="accent5"/>
                </a:solidFill>
              </a:defRPr>
            </a:lvl2pPr>
            <a:lvl3pPr lvl="2" algn="l">
              <a:lnSpc>
                <a:spcPct val="115000"/>
              </a:lnSpc>
              <a:spcBef>
                <a:spcPts val="0"/>
              </a:spcBef>
              <a:spcAft>
                <a:spcPts val="0"/>
              </a:spcAft>
              <a:buClr>
                <a:schemeClr val="accent5"/>
              </a:buClr>
              <a:buSzPts val="1600"/>
              <a:buNone/>
              <a:defRPr sz="1600">
                <a:solidFill>
                  <a:schemeClr val="accent5"/>
                </a:solidFill>
              </a:defRPr>
            </a:lvl3pPr>
            <a:lvl4pPr lvl="3" algn="l">
              <a:lnSpc>
                <a:spcPct val="115000"/>
              </a:lnSpc>
              <a:spcBef>
                <a:spcPts val="0"/>
              </a:spcBef>
              <a:spcAft>
                <a:spcPts val="0"/>
              </a:spcAft>
              <a:buClr>
                <a:schemeClr val="accent5"/>
              </a:buClr>
              <a:buSzPts val="1600"/>
              <a:buNone/>
              <a:defRPr sz="1600">
                <a:solidFill>
                  <a:schemeClr val="accent5"/>
                </a:solidFill>
              </a:defRPr>
            </a:lvl4pPr>
            <a:lvl5pPr lvl="4" algn="l">
              <a:lnSpc>
                <a:spcPct val="115000"/>
              </a:lnSpc>
              <a:spcBef>
                <a:spcPts val="0"/>
              </a:spcBef>
              <a:spcAft>
                <a:spcPts val="0"/>
              </a:spcAft>
              <a:buClr>
                <a:schemeClr val="accent5"/>
              </a:buClr>
              <a:buSzPts val="1600"/>
              <a:buNone/>
              <a:defRPr sz="1600">
                <a:solidFill>
                  <a:schemeClr val="accent5"/>
                </a:solidFill>
              </a:defRPr>
            </a:lvl5pPr>
            <a:lvl6pPr lvl="5" algn="l">
              <a:lnSpc>
                <a:spcPct val="115000"/>
              </a:lnSpc>
              <a:spcBef>
                <a:spcPts val="0"/>
              </a:spcBef>
              <a:spcAft>
                <a:spcPts val="0"/>
              </a:spcAft>
              <a:buClr>
                <a:schemeClr val="accent5"/>
              </a:buClr>
              <a:buSzPts val="1600"/>
              <a:buNone/>
              <a:defRPr sz="1600">
                <a:solidFill>
                  <a:schemeClr val="accent5"/>
                </a:solidFill>
              </a:defRPr>
            </a:lvl6pPr>
            <a:lvl7pPr lvl="6" algn="l">
              <a:lnSpc>
                <a:spcPct val="115000"/>
              </a:lnSpc>
              <a:spcBef>
                <a:spcPts val="0"/>
              </a:spcBef>
              <a:spcAft>
                <a:spcPts val="0"/>
              </a:spcAft>
              <a:buClr>
                <a:schemeClr val="accent5"/>
              </a:buClr>
              <a:buSzPts val="1600"/>
              <a:buNone/>
              <a:defRPr sz="1600">
                <a:solidFill>
                  <a:schemeClr val="accent5"/>
                </a:solidFill>
              </a:defRPr>
            </a:lvl7pPr>
            <a:lvl8pPr lvl="7" algn="l">
              <a:lnSpc>
                <a:spcPct val="115000"/>
              </a:lnSpc>
              <a:spcBef>
                <a:spcPts val="0"/>
              </a:spcBef>
              <a:spcAft>
                <a:spcPts val="0"/>
              </a:spcAft>
              <a:buClr>
                <a:schemeClr val="accent5"/>
              </a:buClr>
              <a:buSzPts val="1600"/>
              <a:buNone/>
              <a:defRPr sz="1600">
                <a:solidFill>
                  <a:schemeClr val="accent5"/>
                </a:solidFill>
              </a:defRPr>
            </a:lvl8pPr>
            <a:lvl9pPr lvl="8" algn="l">
              <a:lnSpc>
                <a:spcPct val="115000"/>
              </a:lnSpc>
              <a:spcBef>
                <a:spcPts val="0"/>
              </a:spcBef>
              <a:spcAft>
                <a:spcPts val="0"/>
              </a:spcAft>
              <a:buClr>
                <a:schemeClr val="accent5"/>
              </a:buClr>
              <a:buSzPts val="1600"/>
              <a:buNone/>
              <a:defRPr sz="1600">
                <a:solidFill>
                  <a:schemeClr val="accent5"/>
                </a:solidFill>
              </a:defRPr>
            </a:lvl9pPr>
          </a:lstStyle>
          <a:p>
            <a:endParaRPr/>
          </a:p>
        </p:txBody>
      </p:sp>
      <p:sp>
        <p:nvSpPr>
          <p:cNvPr id="436" name="Google Shape;436;p54"/>
          <p:cNvSpPr txBox="1">
            <a:spLocks noGrp="1"/>
          </p:cNvSpPr>
          <p:nvPr>
            <p:ph type="body" idx="2"/>
          </p:nvPr>
        </p:nvSpPr>
        <p:spPr>
          <a:xfrm>
            <a:off x="334325" y="1593250"/>
            <a:ext cx="3938400" cy="687600"/>
          </a:xfrm>
          <a:prstGeom prst="rect">
            <a:avLst/>
          </a:prstGeom>
          <a:noFill/>
          <a:ln>
            <a:noFill/>
          </a:ln>
        </p:spPr>
        <p:txBody>
          <a:bodyPr spcFirstLastPara="1" wrap="square" lIns="0" tIns="0" rIns="0" bIns="0" anchor="t" anchorCtr="0">
            <a:noAutofit/>
          </a:bodyPr>
          <a:lstStyle>
            <a:lvl1pPr marL="457200" lvl="0" indent="-298450" algn="l">
              <a:lnSpc>
                <a:spcPct val="120000"/>
              </a:lnSpc>
              <a:spcBef>
                <a:spcPts val="0"/>
              </a:spcBef>
              <a:spcAft>
                <a:spcPts val="0"/>
              </a:spcAft>
              <a:buSzPts val="1100"/>
              <a:buChar char="●"/>
              <a:defRPr sz="1100"/>
            </a:lvl1pPr>
            <a:lvl2pPr marL="914400" lvl="1" indent="-298450" algn="l">
              <a:lnSpc>
                <a:spcPct val="120000"/>
              </a:lnSpc>
              <a:spcBef>
                <a:spcPts val="0"/>
              </a:spcBef>
              <a:spcAft>
                <a:spcPts val="0"/>
              </a:spcAft>
              <a:buSzPts val="1100"/>
              <a:buChar char="○"/>
              <a:defRPr sz="1100"/>
            </a:lvl2pPr>
            <a:lvl3pPr marL="1371600" lvl="2" indent="-298450" algn="l">
              <a:lnSpc>
                <a:spcPct val="120000"/>
              </a:lnSpc>
              <a:spcBef>
                <a:spcPts val="0"/>
              </a:spcBef>
              <a:spcAft>
                <a:spcPts val="0"/>
              </a:spcAft>
              <a:buSzPts val="1100"/>
              <a:buChar char="■"/>
              <a:defRPr sz="1100"/>
            </a:lvl3pPr>
            <a:lvl4pPr marL="1828800" lvl="3" indent="-298450" algn="l">
              <a:lnSpc>
                <a:spcPct val="120000"/>
              </a:lnSpc>
              <a:spcBef>
                <a:spcPts val="0"/>
              </a:spcBef>
              <a:spcAft>
                <a:spcPts val="0"/>
              </a:spcAft>
              <a:buSzPts val="1100"/>
              <a:buChar char="●"/>
              <a:defRPr sz="1100"/>
            </a:lvl4pPr>
            <a:lvl5pPr marL="2286000" lvl="4" indent="-298450" algn="l">
              <a:lnSpc>
                <a:spcPct val="120000"/>
              </a:lnSpc>
              <a:spcBef>
                <a:spcPts val="0"/>
              </a:spcBef>
              <a:spcAft>
                <a:spcPts val="0"/>
              </a:spcAft>
              <a:buSzPts val="1100"/>
              <a:buChar char="○"/>
              <a:defRPr sz="1100"/>
            </a:lvl5pPr>
            <a:lvl6pPr marL="2743200" lvl="5" indent="-298450" algn="l">
              <a:lnSpc>
                <a:spcPct val="120000"/>
              </a:lnSpc>
              <a:spcBef>
                <a:spcPts val="0"/>
              </a:spcBef>
              <a:spcAft>
                <a:spcPts val="0"/>
              </a:spcAft>
              <a:buSzPts val="1100"/>
              <a:buChar char="■"/>
              <a:defRPr sz="1100"/>
            </a:lvl6pPr>
            <a:lvl7pPr marL="3200400" lvl="6" indent="-298450" algn="l">
              <a:lnSpc>
                <a:spcPct val="120000"/>
              </a:lnSpc>
              <a:spcBef>
                <a:spcPts val="0"/>
              </a:spcBef>
              <a:spcAft>
                <a:spcPts val="0"/>
              </a:spcAft>
              <a:buSzPts val="1100"/>
              <a:buChar char="●"/>
              <a:defRPr sz="1100"/>
            </a:lvl7pPr>
            <a:lvl8pPr marL="3657600" lvl="7" indent="-298450" algn="l">
              <a:lnSpc>
                <a:spcPct val="120000"/>
              </a:lnSpc>
              <a:spcBef>
                <a:spcPts val="0"/>
              </a:spcBef>
              <a:spcAft>
                <a:spcPts val="0"/>
              </a:spcAft>
              <a:buSzPts val="1100"/>
              <a:buChar char="○"/>
              <a:defRPr sz="1100"/>
            </a:lvl8pPr>
            <a:lvl9pPr marL="4114800" lvl="8" indent="-298450" algn="l">
              <a:lnSpc>
                <a:spcPct val="120000"/>
              </a:lnSpc>
              <a:spcBef>
                <a:spcPts val="0"/>
              </a:spcBef>
              <a:spcAft>
                <a:spcPts val="0"/>
              </a:spcAft>
              <a:buSzPts val="1100"/>
              <a:buChar char="■"/>
              <a:defRPr sz="1100"/>
            </a:lvl9pPr>
          </a:lstStyle>
          <a:p>
            <a:endParaRPr/>
          </a:p>
        </p:txBody>
      </p:sp>
      <p:sp>
        <p:nvSpPr>
          <p:cNvPr id="437" name="Google Shape;437;p54"/>
          <p:cNvSpPr txBox="1">
            <a:spLocks noGrp="1"/>
          </p:cNvSpPr>
          <p:nvPr>
            <p:ph type="body" idx="3"/>
          </p:nvPr>
        </p:nvSpPr>
        <p:spPr>
          <a:xfrm>
            <a:off x="334325" y="1287125"/>
            <a:ext cx="3938400" cy="201300"/>
          </a:xfrm>
          <a:prstGeom prst="rect">
            <a:avLst/>
          </a:prstGeom>
          <a:noFill/>
          <a:ln>
            <a:noFill/>
          </a:ln>
        </p:spPr>
        <p:txBody>
          <a:bodyPr spcFirstLastPara="1" wrap="square" lIns="0" tIns="0" rIns="0" bIns="0" anchor="t" anchorCtr="0">
            <a:noAutofit/>
          </a:bodyPr>
          <a:lstStyle>
            <a:lvl1pPr marL="457200" lvl="0" indent="-311150" algn="l">
              <a:lnSpc>
                <a:spcPct val="87000"/>
              </a:lnSpc>
              <a:spcBef>
                <a:spcPts val="0"/>
              </a:spcBef>
              <a:spcAft>
                <a:spcPts val="0"/>
              </a:spcAft>
              <a:buClr>
                <a:schemeClr val="dk1"/>
              </a:buClr>
              <a:buSzPts val="1300"/>
              <a:buChar char="●"/>
              <a:defRPr sz="1300">
                <a:solidFill>
                  <a:schemeClr val="dk1"/>
                </a:solidFill>
              </a:defRPr>
            </a:lvl1pPr>
            <a:lvl2pPr marL="914400" lvl="1" indent="-311150" algn="l">
              <a:lnSpc>
                <a:spcPct val="87000"/>
              </a:lnSpc>
              <a:spcBef>
                <a:spcPts val="0"/>
              </a:spcBef>
              <a:spcAft>
                <a:spcPts val="0"/>
              </a:spcAft>
              <a:buClr>
                <a:schemeClr val="dk1"/>
              </a:buClr>
              <a:buSzPts val="1300"/>
              <a:buChar char="○"/>
              <a:defRPr sz="1300">
                <a:solidFill>
                  <a:schemeClr val="dk1"/>
                </a:solidFill>
              </a:defRPr>
            </a:lvl2pPr>
            <a:lvl3pPr marL="1371600" lvl="2" indent="-311150" algn="l">
              <a:lnSpc>
                <a:spcPct val="87000"/>
              </a:lnSpc>
              <a:spcBef>
                <a:spcPts val="0"/>
              </a:spcBef>
              <a:spcAft>
                <a:spcPts val="0"/>
              </a:spcAft>
              <a:buClr>
                <a:schemeClr val="dk1"/>
              </a:buClr>
              <a:buSzPts val="1300"/>
              <a:buChar char="■"/>
              <a:defRPr sz="1300">
                <a:solidFill>
                  <a:schemeClr val="dk1"/>
                </a:solidFill>
              </a:defRPr>
            </a:lvl3pPr>
            <a:lvl4pPr marL="1828800" lvl="3" indent="-311150" algn="l">
              <a:lnSpc>
                <a:spcPct val="87000"/>
              </a:lnSpc>
              <a:spcBef>
                <a:spcPts val="0"/>
              </a:spcBef>
              <a:spcAft>
                <a:spcPts val="0"/>
              </a:spcAft>
              <a:buClr>
                <a:schemeClr val="dk1"/>
              </a:buClr>
              <a:buSzPts val="1300"/>
              <a:buChar char="●"/>
              <a:defRPr sz="1300">
                <a:solidFill>
                  <a:schemeClr val="dk1"/>
                </a:solidFill>
              </a:defRPr>
            </a:lvl4pPr>
            <a:lvl5pPr marL="2286000" lvl="4" indent="-311150" algn="l">
              <a:lnSpc>
                <a:spcPct val="87000"/>
              </a:lnSpc>
              <a:spcBef>
                <a:spcPts val="0"/>
              </a:spcBef>
              <a:spcAft>
                <a:spcPts val="0"/>
              </a:spcAft>
              <a:buClr>
                <a:schemeClr val="dk1"/>
              </a:buClr>
              <a:buSzPts val="1300"/>
              <a:buChar char="○"/>
              <a:defRPr sz="1300">
                <a:solidFill>
                  <a:schemeClr val="dk1"/>
                </a:solidFill>
              </a:defRPr>
            </a:lvl5pPr>
            <a:lvl6pPr marL="2743200" lvl="5" indent="-311150" algn="l">
              <a:lnSpc>
                <a:spcPct val="87000"/>
              </a:lnSpc>
              <a:spcBef>
                <a:spcPts val="0"/>
              </a:spcBef>
              <a:spcAft>
                <a:spcPts val="0"/>
              </a:spcAft>
              <a:buClr>
                <a:schemeClr val="dk1"/>
              </a:buClr>
              <a:buSzPts val="1300"/>
              <a:buChar char="■"/>
              <a:defRPr sz="1300">
                <a:solidFill>
                  <a:schemeClr val="dk1"/>
                </a:solidFill>
              </a:defRPr>
            </a:lvl6pPr>
            <a:lvl7pPr marL="3200400" lvl="6" indent="-311150" algn="l">
              <a:lnSpc>
                <a:spcPct val="87000"/>
              </a:lnSpc>
              <a:spcBef>
                <a:spcPts val="0"/>
              </a:spcBef>
              <a:spcAft>
                <a:spcPts val="0"/>
              </a:spcAft>
              <a:buClr>
                <a:schemeClr val="dk1"/>
              </a:buClr>
              <a:buSzPts val="1300"/>
              <a:buChar char="●"/>
              <a:defRPr sz="1300">
                <a:solidFill>
                  <a:schemeClr val="dk1"/>
                </a:solidFill>
              </a:defRPr>
            </a:lvl7pPr>
            <a:lvl8pPr marL="3657600" lvl="7" indent="-311150" algn="l">
              <a:lnSpc>
                <a:spcPct val="87000"/>
              </a:lnSpc>
              <a:spcBef>
                <a:spcPts val="0"/>
              </a:spcBef>
              <a:spcAft>
                <a:spcPts val="0"/>
              </a:spcAft>
              <a:buClr>
                <a:schemeClr val="dk1"/>
              </a:buClr>
              <a:buSzPts val="1300"/>
              <a:buChar char="○"/>
              <a:defRPr sz="1300">
                <a:solidFill>
                  <a:schemeClr val="dk1"/>
                </a:solidFill>
              </a:defRPr>
            </a:lvl8pPr>
            <a:lvl9pPr marL="4114800" lvl="8" indent="-311150" algn="l">
              <a:lnSpc>
                <a:spcPct val="87000"/>
              </a:lnSpc>
              <a:spcBef>
                <a:spcPts val="0"/>
              </a:spcBef>
              <a:spcAft>
                <a:spcPts val="0"/>
              </a:spcAft>
              <a:buClr>
                <a:schemeClr val="dk1"/>
              </a:buClr>
              <a:buSzPts val="1300"/>
              <a:buChar char="■"/>
              <a:defRPr sz="1300">
                <a:solidFill>
                  <a:schemeClr val="dk1"/>
                </a:solidFill>
              </a:defRPr>
            </a:lvl9pPr>
          </a:lstStyle>
          <a:p>
            <a:endParaRPr/>
          </a:p>
        </p:txBody>
      </p:sp>
      <p:sp>
        <p:nvSpPr>
          <p:cNvPr id="438" name="Google Shape;438;p54"/>
          <p:cNvSpPr txBox="1">
            <a:spLocks noGrp="1"/>
          </p:cNvSpPr>
          <p:nvPr>
            <p:ph type="body" idx="4"/>
          </p:nvPr>
        </p:nvSpPr>
        <p:spPr>
          <a:xfrm>
            <a:off x="4663850" y="1593250"/>
            <a:ext cx="3938400" cy="687600"/>
          </a:xfrm>
          <a:prstGeom prst="rect">
            <a:avLst/>
          </a:prstGeom>
          <a:noFill/>
          <a:ln>
            <a:noFill/>
          </a:ln>
        </p:spPr>
        <p:txBody>
          <a:bodyPr spcFirstLastPara="1" wrap="square" lIns="0" tIns="0" rIns="0" bIns="0" anchor="t" anchorCtr="0">
            <a:noAutofit/>
          </a:bodyPr>
          <a:lstStyle>
            <a:lvl1pPr marL="457200" lvl="0" indent="-298450" algn="l">
              <a:lnSpc>
                <a:spcPct val="120000"/>
              </a:lnSpc>
              <a:spcBef>
                <a:spcPts val="0"/>
              </a:spcBef>
              <a:spcAft>
                <a:spcPts val="0"/>
              </a:spcAft>
              <a:buSzPts val="1100"/>
              <a:buChar char="●"/>
              <a:defRPr sz="1100"/>
            </a:lvl1pPr>
            <a:lvl2pPr marL="914400" lvl="1" indent="-298450" algn="l">
              <a:lnSpc>
                <a:spcPct val="120000"/>
              </a:lnSpc>
              <a:spcBef>
                <a:spcPts val="0"/>
              </a:spcBef>
              <a:spcAft>
                <a:spcPts val="0"/>
              </a:spcAft>
              <a:buSzPts val="1100"/>
              <a:buChar char="○"/>
              <a:defRPr sz="1100"/>
            </a:lvl2pPr>
            <a:lvl3pPr marL="1371600" lvl="2" indent="-298450" algn="l">
              <a:lnSpc>
                <a:spcPct val="120000"/>
              </a:lnSpc>
              <a:spcBef>
                <a:spcPts val="0"/>
              </a:spcBef>
              <a:spcAft>
                <a:spcPts val="0"/>
              </a:spcAft>
              <a:buSzPts val="1100"/>
              <a:buChar char="■"/>
              <a:defRPr sz="1100"/>
            </a:lvl3pPr>
            <a:lvl4pPr marL="1828800" lvl="3" indent="-298450" algn="l">
              <a:lnSpc>
                <a:spcPct val="120000"/>
              </a:lnSpc>
              <a:spcBef>
                <a:spcPts val="0"/>
              </a:spcBef>
              <a:spcAft>
                <a:spcPts val="0"/>
              </a:spcAft>
              <a:buSzPts val="1100"/>
              <a:buChar char="●"/>
              <a:defRPr sz="1100"/>
            </a:lvl4pPr>
            <a:lvl5pPr marL="2286000" lvl="4" indent="-298450" algn="l">
              <a:lnSpc>
                <a:spcPct val="120000"/>
              </a:lnSpc>
              <a:spcBef>
                <a:spcPts val="0"/>
              </a:spcBef>
              <a:spcAft>
                <a:spcPts val="0"/>
              </a:spcAft>
              <a:buSzPts val="1100"/>
              <a:buChar char="○"/>
              <a:defRPr sz="1100"/>
            </a:lvl5pPr>
            <a:lvl6pPr marL="2743200" lvl="5" indent="-298450" algn="l">
              <a:lnSpc>
                <a:spcPct val="120000"/>
              </a:lnSpc>
              <a:spcBef>
                <a:spcPts val="0"/>
              </a:spcBef>
              <a:spcAft>
                <a:spcPts val="0"/>
              </a:spcAft>
              <a:buSzPts val="1100"/>
              <a:buChar char="■"/>
              <a:defRPr sz="1100"/>
            </a:lvl6pPr>
            <a:lvl7pPr marL="3200400" lvl="6" indent="-298450" algn="l">
              <a:lnSpc>
                <a:spcPct val="120000"/>
              </a:lnSpc>
              <a:spcBef>
                <a:spcPts val="0"/>
              </a:spcBef>
              <a:spcAft>
                <a:spcPts val="0"/>
              </a:spcAft>
              <a:buSzPts val="1100"/>
              <a:buChar char="●"/>
              <a:defRPr sz="1100"/>
            </a:lvl7pPr>
            <a:lvl8pPr marL="3657600" lvl="7" indent="-298450" algn="l">
              <a:lnSpc>
                <a:spcPct val="120000"/>
              </a:lnSpc>
              <a:spcBef>
                <a:spcPts val="0"/>
              </a:spcBef>
              <a:spcAft>
                <a:spcPts val="0"/>
              </a:spcAft>
              <a:buSzPts val="1100"/>
              <a:buChar char="○"/>
              <a:defRPr sz="1100"/>
            </a:lvl8pPr>
            <a:lvl9pPr marL="4114800" lvl="8" indent="-298450" algn="l">
              <a:lnSpc>
                <a:spcPct val="120000"/>
              </a:lnSpc>
              <a:spcBef>
                <a:spcPts val="0"/>
              </a:spcBef>
              <a:spcAft>
                <a:spcPts val="0"/>
              </a:spcAft>
              <a:buSzPts val="1100"/>
              <a:buChar char="■"/>
              <a:defRPr sz="1100"/>
            </a:lvl9pPr>
          </a:lstStyle>
          <a:p>
            <a:endParaRPr/>
          </a:p>
        </p:txBody>
      </p:sp>
      <p:sp>
        <p:nvSpPr>
          <p:cNvPr id="439" name="Google Shape;439;p54"/>
          <p:cNvSpPr txBox="1">
            <a:spLocks noGrp="1"/>
          </p:cNvSpPr>
          <p:nvPr>
            <p:ph type="body" idx="5"/>
          </p:nvPr>
        </p:nvSpPr>
        <p:spPr>
          <a:xfrm>
            <a:off x="4663850" y="1287125"/>
            <a:ext cx="3938400" cy="201300"/>
          </a:xfrm>
          <a:prstGeom prst="rect">
            <a:avLst/>
          </a:prstGeom>
          <a:noFill/>
          <a:ln>
            <a:noFill/>
          </a:ln>
        </p:spPr>
        <p:txBody>
          <a:bodyPr spcFirstLastPara="1" wrap="square" lIns="0" tIns="0" rIns="0" bIns="0" anchor="t" anchorCtr="0">
            <a:noAutofit/>
          </a:bodyPr>
          <a:lstStyle>
            <a:lvl1pPr marL="457200" lvl="0" indent="-311150" algn="l">
              <a:lnSpc>
                <a:spcPct val="87000"/>
              </a:lnSpc>
              <a:spcBef>
                <a:spcPts val="0"/>
              </a:spcBef>
              <a:spcAft>
                <a:spcPts val="0"/>
              </a:spcAft>
              <a:buClr>
                <a:schemeClr val="dk1"/>
              </a:buClr>
              <a:buSzPts val="1300"/>
              <a:buChar char="●"/>
              <a:defRPr sz="1300">
                <a:solidFill>
                  <a:schemeClr val="dk1"/>
                </a:solidFill>
              </a:defRPr>
            </a:lvl1pPr>
            <a:lvl2pPr marL="914400" lvl="1" indent="-311150" algn="l">
              <a:lnSpc>
                <a:spcPct val="87000"/>
              </a:lnSpc>
              <a:spcBef>
                <a:spcPts val="0"/>
              </a:spcBef>
              <a:spcAft>
                <a:spcPts val="0"/>
              </a:spcAft>
              <a:buClr>
                <a:schemeClr val="dk1"/>
              </a:buClr>
              <a:buSzPts val="1300"/>
              <a:buChar char="○"/>
              <a:defRPr sz="1300">
                <a:solidFill>
                  <a:schemeClr val="dk1"/>
                </a:solidFill>
              </a:defRPr>
            </a:lvl2pPr>
            <a:lvl3pPr marL="1371600" lvl="2" indent="-311150" algn="l">
              <a:lnSpc>
                <a:spcPct val="87000"/>
              </a:lnSpc>
              <a:spcBef>
                <a:spcPts val="0"/>
              </a:spcBef>
              <a:spcAft>
                <a:spcPts val="0"/>
              </a:spcAft>
              <a:buClr>
                <a:schemeClr val="dk1"/>
              </a:buClr>
              <a:buSzPts val="1300"/>
              <a:buChar char="■"/>
              <a:defRPr sz="1300">
                <a:solidFill>
                  <a:schemeClr val="dk1"/>
                </a:solidFill>
              </a:defRPr>
            </a:lvl3pPr>
            <a:lvl4pPr marL="1828800" lvl="3" indent="-311150" algn="l">
              <a:lnSpc>
                <a:spcPct val="87000"/>
              </a:lnSpc>
              <a:spcBef>
                <a:spcPts val="0"/>
              </a:spcBef>
              <a:spcAft>
                <a:spcPts val="0"/>
              </a:spcAft>
              <a:buClr>
                <a:schemeClr val="dk1"/>
              </a:buClr>
              <a:buSzPts val="1300"/>
              <a:buChar char="●"/>
              <a:defRPr sz="1300">
                <a:solidFill>
                  <a:schemeClr val="dk1"/>
                </a:solidFill>
              </a:defRPr>
            </a:lvl4pPr>
            <a:lvl5pPr marL="2286000" lvl="4" indent="-311150" algn="l">
              <a:lnSpc>
                <a:spcPct val="87000"/>
              </a:lnSpc>
              <a:spcBef>
                <a:spcPts val="0"/>
              </a:spcBef>
              <a:spcAft>
                <a:spcPts val="0"/>
              </a:spcAft>
              <a:buClr>
                <a:schemeClr val="dk1"/>
              </a:buClr>
              <a:buSzPts val="1300"/>
              <a:buChar char="○"/>
              <a:defRPr sz="1300">
                <a:solidFill>
                  <a:schemeClr val="dk1"/>
                </a:solidFill>
              </a:defRPr>
            </a:lvl5pPr>
            <a:lvl6pPr marL="2743200" lvl="5" indent="-311150" algn="l">
              <a:lnSpc>
                <a:spcPct val="87000"/>
              </a:lnSpc>
              <a:spcBef>
                <a:spcPts val="0"/>
              </a:spcBef>
              <a:spcAft>
                <a:spcPts val="0"/>
              </a:spcAft>
              <a:buClr>
                <a:schemeClr val="dk1"/>
              </a:buClr>
              <a:buSzPts val="1300"/>
              <a:buChar char="■"/>
              <a:defRPr sz="1300">
                <a:solidFill>
                  <a:schemeClr val="dk1"/>
                </a:solidFill>
              </a:defRPr>
            </a:lvl6pPr>
            <a:lvl7pPr marL="3200400" lvl="6" indent="-311150" algn="l">
              <a:lnSpc>
                <a:spcPct val="87000"/>
              </a:lnSpc>
              <a:spcBef>
                <a:spcPts val="0"/>
              </a:spcBef>
              <a:spcAft>
                <a:spcPts val="0"/>
              </a:spcAft>
              <a:buClr>
                <a:schemeClr val="dk1"/>
              </a:buClr>
              <a:buSzPts val="1300"/>
              <a:buChar char="●"/>
              <a:defRPr sz="1300">
                <a:solidFill>
                  <a:schemeClr val="dk1"/>
                </a:solidFill>
              </a:defRPr>
            </a:lvl7pPr>
            <a:lvl8pPr marL="3657600" lvl="7" indent="-311150" algn="l">
              <a:lnSpc>
                <a:spcPct val="87000"/>
              </a:lnSpc>
              <a:spcBef>
                <a:spcPts val="0"/>
              </a:spcBef>
              <a:spcAft>
                <a:spcPts val="0"/>
              </a:spcAft>
              <a:buClr>
                <a:schemeClr val="dk1"/>
              </a:buClr>
              <a:buSzPts val="1300"/>
              <a:buChar char="○"/>
              <a:defRPr sz="1300">
                <a:solidFill>
                  <a:schemeClr val="dk1"/>
                </a:solidFill>
              </a:defRPr>
            </a:lvl8pPr>
            <a:lvl9pPr marL="4114800" lvl="8" indent="-311150" algn="l">
              <a:lnSpc>
                <a:spcPct val="87000"/>
              </a:lnSpc>
              <a:spcBef>
                <a:spcPts val="0"/>
              </a:spcBef>
              <a:spcAft>
                <a:spcPts val="0"/>
              </a:spcAft>
              <a:buClr>
                <a:schemeClr val="dk1"/>
              </a:buClr>
              <a:buSzPts val="1300"/>
              <a:buChar char="■"/>
              <a:defRPr sz="1300">
                <a:solidFill>
                  <a:schemeClr val="dk1"/>
                </a:solidFill>
              </a:defRPr>
            </a:lvl9pPr>
          </a:lstStyle>
          <a:p>
            <a:endParaRPr/>
          </a:p>
        </p:txBody>
      </p:sp>
      <p:sp>
        <p:nvSpPr>
          <p:cNvPr id="440" name="Google Shape;440;p54"/>
          <p:cNvSpPr txBox="1">
            <a:spLocks noGrp="1"/>
          </p:cNvSpPr>
          <p:nvPr>
            <p:ph type="body" idx="6"/>
          </p:nvPr>
        </p:nvSpPr>
        <p:spPr>
          <a:xfrm>
            <a:off x="334325" y="2727025"/>
            <a:ext cx="3938400" cy="687600"/>
          </a:xfrm>
          <a:prstGeom prst="rect">
            <a:avLst/>
          </a:prstGeom>
          <a:noFill/>
          <a:ln>
            <a:noFill/>
          </a:ln>
        </p:spPr>
        <p:txBody>
          <a:bodyPr spcFirstLastPara="1" wrap="square" lIns="0" tIns="0" rIns="0" bIns="0" anchor="t" anchorCtr="0">
            <a:noAutofit/>
          </a:bodyPr>
          <a:lstStyle>
            <a:lvl1pPr marL="457200" lvl="0" indent="-298450" algn="l">
              <a:lnSpc>
                <a:spcPct val="120000"/>
              </a:lnSpc>
              <a:spcBef>
                <a:spcPts val="0"/>
              </a:spcBef>
              <a:spcAft>
                <a:spcPts val="0"/>
              </a:spcAft>
              <a:buSzPts val="1100"/>
              <a:buChar char="●"/>
              <a:defRPr sz="1100"/>
            </a:lvl1pPr>
            <a:lvl2pPr marL="914400" lvl="1" indent="-298450" algn="l">
              <a:lnSpc>
                <a:spcPct val="120000"/>
              </a:lnSpc>
              <a:spcBef>
                <a:spcPts val="0"/>
              </a:spcBef>
              <a:spcAft>
                <a:spcPts val="0"/>
              </a:spcAft>
              <a:buSzPts val="1100"/>
              <a:buChar char="○"/>
              <a:defRPr sz="1100"/>
            </a:lvl2pPr>
            <a:lvl3pPr marL="1371600" lvl="2" indent="-298450" algn="l">
              <a:lnSpc>
                <a:spcPct val="120000"/>
              </a:lnSpc>
              <a:spcBef>
                <a:spcPts val="0"/>
              </a:spcBef>
              <a:spcAft>
                <a:spcPts val="0"/>
              </a:spcAft>
              <a:buSzPts val="1100"/>
              <a:buChar char="■"/>
              <a:defRPr sz="1100"/>
            </a:lvl3pPr>
            <a:lvl4pPr marL="1828800" lvl="3" indent="-298450" algn="l">
              <a:lnSpc>
                <a:spcPct val="120000"/>
              </a:lnSpc>
              <a:spcBef>
                <a:spcPts val="0"/>
              </a:spcBef>
              <a:spcAft>
                <a:spcPts val="0"/>
              </a:spcAft>
              <a:buSzPts val="1100"/>
              <a:buChar char="●"/>
              <a:defRPr sz="1100"/>
            </a:lvl4pPr>
            <a:lvl5pPr marL="2286000" lvl="4" indent="-298450" algn="l">
              <a:lnSpc>
                <a:spcPct val="120000"/>
              </a:lnSpc>
              <a:spcBef>
                <a:spcPts val="0"/>
              </a:spcBef>
              <a:spcAft>
                <a:spcPts val="0"/>
              </a:spcAft>
              <a:buSzPts val="1100"/>
              <a:buChar char="○"/>
              <a:defRPr sz="1100"/>
            </a:lvl5pPr>
            <a:lvl6pPr marL="2743200" lvl="5" indent="-298450" algn="l">
              <a:lnSpc>
                <a:spcPct val="120000"/>
              </a:lnSpc>
              <a:spcBef>
                <a:spcPts val="0"/>
              </a:spcBef>
              <a:spcAft>
                <a:spcPts val="0"/>
              </a:spcAft>
              <a:buSzPts val="1100"/>
              <a:buChar char="■"/>
              <a:defRPr sz="1100"/>
            </a:lvl6pPr>
            <a:lvl7pPr marL="3200400" lvl="6" indent="-298450" algn="l">
              <a:lnSpc>
                <a:spcPct val="120000"/>
              </a:lnSpc>
              <a:spcBef>
                <a:spcPts val="0"/>
              </a:spcBef>
              <a:spcAft>
                <a:spcPts val="0"/>
              </a:spcAft>
              <a:buSzPts val="1100"/>
              <a:buChar char="●"/>
              <a:defRPr sz="1100"/>
            </a:lvl7pPr>
            <a:lvl8pPr marL="3657600" lvl="7" indent="-298450" algn="l">
              <a:lnSpc>
                <a:spcPct val="120000"/>
              </a:lnSpc>
              <a:spcBef>
                <a:spcPts val="0"/>
              </a:spcBef>
              <a:spcAft>
                <a:spcPts val="0"/>
              </a:spcAft>
              <a:buSzPts val="1100"/>
              <a:buChar char="○"/>
              <a:defRPr sz="1100"/>
            </a:lvl8pPr>
            <a:lvl9pPr marL="4114800" lvl="8" indent="-298450" algn="l">
              <a:lnSpc>
                <a:spcPct val="120000"/>
              </a:lnSpc>
              <a:spcBef>
                <a:spcPts val="0"/>
              </a:spcBef>
              <a:spcAft>
                <a:spcPts val="0"/>
              </a:spcAft>
              <a:buSzPts val="1100"/>
              <a:buChar char="■"/>
              <a:defRPr sz="1100"/>
            </a:lvl9pPr>
          </a:lstStyle>
          <a:p>
            <a:endParaRPr/>
          </a:p>
        </p:txBody>
      </p:sp>
      <p:sp>
        <p:nvSpPr>
          <p:cNvPr id="441" name="Google Shape;441;p54"/>
          <p:cNvSpPr txBox="1">
            <a:spLocks noGrp="1"/>
          </p:cNvSpPr>
          <p:nvPr>
            <p:ph type="body" idx="7"/>
          </p:nvPr>
        </p:nvSpPr>
        <p:spPr>
          <a:xfrm>
            <a:off x="334325" y="2420900"/>
            <a:ext cx="3938400" cy="201300"/>
          </a:xfrm>
          <a:prstGeom prst="rect">
            <a:avLst/>
          </a:prstGeom>
          <a:noFill/>
          <a:ln>
            <a:noFill/>
          </a:ln>
        </p:spPr>
        <p:txBody>
          <a:bodyPr spcFirstLastPara="1" wrap="square" lIns="0" tIns="0" rIns="0" bIns="0" anchor="t" anchorCtr="0">
            <a:noAutofit/>
          </a:bodyPr>
          <a:lstStyle>
            <a:lvl1pPr marL="457200" lvl="0" indent="-311150" algn="l">
              <a:lnSpc>
                <a:spcPct val="87000"/>
              </a:lnSpc>
              <a:spcBef>
                <a:spcPts val="0"/>
              </a:spcBef>
              <a:spcAft>
                <a:spcPts val="0"/>
              </a:spcAft>
              <a:buClr>
                <a:schemeClr val="dk1"/>
              </a:buClr>
              <a:buSzPts val="1300"/>
              <a:buChar char="●"/>
              <a:defRPr sz="1300">
                <a:solidFill>
                  <a:schemeClr val="dk1"/>
                </a:solidFill>
              </a:defRPr>
            </a:lvl1pPr>
            <a:lvl2pPr marL="914400" lvl="1" indent="-311150" algn="l">
              <a:lnSpc>
                <a:spcPct val="87000"/>
              </a:lnSpc>
              <a:spcBef>
                <a:spcPts val="0"/>
              </a:spcBef>
              <a:spcAft>
                <a:spcPts val="0"/>
              </a:spcAft>
              <a:buClr>
                <a:schemeClr val="dk1"/>
              </a:buClr>
              <a:buSzPts val="1300"/>
              <a:buChar char="○"/>
              <a:defRPr sz="1300">
                <a:solidFill>
                  <a:schemeClr val="dk1"/>
                </a:solidFill>
              </a:defRPr>
            </a:lvl2pPr>
            <a:lvl3pPr marL="1371600" lvl="2" indent="-311150" algn="l">
              <a:lnSpc>
                <a:spcPct val="87000"/>
              </a:lnSpc>
              <a:spcBef>
                <a:spcPts val="0"/>
              </a:spcBef>
              <a:spcAft>
                <a:spcPts val="0"/>
              </a:spcAft>
              <a:buClr>
                <a:schemeClr val="dk1"/>
              </a:buClr>
              <a:buSzPts val="1300"/>
              <a:buChar char="■"/>
              <a:defRPr sz="1300">
                <a:solidFill>
                  <a:schemeClr val="dk1"/>
                </a:solidFill>
              </a:defRPr>
            </a:lvl3pPr>
            <a:lvl4pPr marL="1828800" lvl="3" indent="-311150" algn="l">
              <a:lnSpc>
                <a:spcPct val="87000"/>
              </a:lnSpc>
              <a:spcBef>
                <a:spcPts val="0"/>
              </a:spcBef>
              <a:spcAft>
                <a:spcPts val="0"/>
              </a:spcAft>
              <a:buClr>
                <a:schemeClr val="dk1"/>
              </a:buClr>
              <a:buSzPts val="1300"/>
              <a:buChar char="●"/>
              <a:defRPr sz="1300">
                <a:solidFill>
                  <a:schemeClr val="dk1"/>
                </a:solidFill>
              </a:defRPr>
            </a:lvl4pPr>
            <a:lvl5pPr marL="2286000" lvl="4" indent="-311150" algn="l">
              <a:lnSpc>
                <a:spcPct val="87000"/>
              </a:lnSpc>
              <a:spcBef>
                <a:spcPts val="0"/>
              </a:spcBef>
              <a:spcAft>
                <a:spcPts val="0"/>
              </a:spcAft>
              <a:buClr>
                <a:schemeClr val="dk1"/>
              </a:buClr>
              <a:buSzPts val="1300"/>
              <a:buChar char="○"/>
              <a:defRPr sz="1300">
                <a:solidFill>
                  <a:schemeClr val="dk1"/>
                </a:solidFill>
              </a:defRPr>
            </a:lvl5pPr>
            <a:lvl6pPr marL="2743200" lvl="5" indent="-311150" algn="l">
              <a:lnSpc>
                <a:spcPct val="87000"/>
              </a:lnSpc>
              <a:spcBef>
                <a:spcPts val="0"/>
              </a:spcBef>
              <a:spcAft>
                <a:spcPts val="0"/>
              </a:spcAft>
              <a:buClr>
                <a:schemeClr val="dk1"/>
              </a:buClr>
              <a:buSzPts val="1300"/>
              <a:buChar char="■"/>
              <a:defRPr sz="1300">
                <a:solidFill>
                  <a:schemeClr val="dk1"/>
                </a:solidFill>
              </a:defRPr>
            </a:lvl6pPr>
            <a:lvl7pPr marL="3200400" lvl="6" indent="-311150" algn="l">
              <a:lnSpc>
                <a:spcPct val="87000"/>
              </a:lnSpc>
              <a:spcBef>
                <a:spcPts val="0"/>
              </a:spcBef>
              <a:spcAft>
                <a:spcPts val="0"/>
              </a:spcAft>
              <a:buClr>
                <a:schemeClr val="dk1"/>
              </a:buClr>
              <a:buSzPts val="1300"/>
              <a:buChar char="●"/>
              <a:defRPr sz="1300">
                <a:solidFill>
                  <a:schemeClr val="dk1"/>
                </a:solidFill>
              </a:defRPr>
            </a:lvl7pPr>
            <a:lvl8pPr marL="3657600" lvl="7" indent="-311150" algn="l">
              <a:lnSpc>
                <a:spcPct val="87000"/>
              </a:lnSpc>
              <a:spcBef>
                <a:spcPts val="0"/>
              </a:spcBef>
              <a:spcAft>
                <a:spcPts val="0"/>
              </a:spcAft>
              <a:buClr>
                <a:schemeClr val="dk1"/>
              </a:buClr>
              <a:buSzPts val="1300"/>
              <a:buChar char="○"/>
              <a:defRPr sz="1300">
                <a:solidFill>
                  <a:schemeClr val="dk1"/>
                </a:solidFill>
              </a:defRPr>
            </a:lvl8pPr>
            <a:lvl9pPr marL="4114800" lvl="8" indent="-311150" algn="l">
              <a:lnSpc>
                <a:spcPct val="87000"/>
              </a:lnSpc>
              <a:spcBef>
                <a:spcPts val="0"/>
              </a:spcBef>
              <a:spcAft>
                <a:spcPts val="0"/>
              </a:spcAft>
              <a:buClr>
                <a:schemeClr val="dk1"/>
              </a:buClr>
              <a:buSzPts val="1300"/>
              <a:buChar char="■"/>
              <a:defRPr sz="1300">
                <a:solidFill>
                  <a:schemeClr val="dk1"/>
                </a:solidFill>
              </a:defRPr>
            </a:lvl9pPr>
          </a:lstStyle>
          <a:p>
            <a:endParaRPr/>
          </a:p>
        </p:txBody>
      </p:sp>
      <p:sp>
        <p:nvSpPr>
          <p:cNvPr id="442" name="Google Shape;442;p54"/>
          <p:cNvSpPr txBox="1">
            <a:spLocks noGrp="1"/>
          </p:cNvSpPr>
          <p:nvPr>
            <p:ph type="body" idx="8"/>
          </p:nvPr>
        </p:nvSpPr>
        <p:spPr>
          <a:xfrm>
            <a:off x="4663850" y="2727025"/>
            <a:ext cx="3938400" cy="687600"/>
          </a:xfrm>
          <a:prstGeom prst="rect">
            <a:avLst/>
          </a:prstGeom>
          <a:noFill/>
          <a:ln>
            <a:noFill/>
          </a:ln>
        </p:spPr>
        <p:txBody>
          <a:bodyPr spcFirstLastPara="1" wrap="square" lIns="0" tIns="0" rIns="0" bIns="0" anchor="t" anchorCtr="0">
            <a:noAutofit/>
          </a:bodyPr>
          <a:lstStyle>
            <a:lvl1pPr marL="457200" lvl="0" indent="-298450" algn="l">
              <a:lnSpc>
                <a:spcPct val="120000"/>
              </a:lnSpc>
              <a:spcBef>
                <a:spcPts val="0"/>
              </a:spcBef>
              <a:spcAft>
                <a:spcPts val="0"/>
              </a:spcAft>
              <a:buSzPts val="1100"/>
              <a:buChar char="●"/>
              <a:defRPr sz="1100"/>
            </a:lvl1pPr>
            <a:lvl2pPr marL="914400" lvl="1" indent="-298450" algn="l">
              <a:lnSpc>
                <a:spcPct val="120000"/>
              </a:lnSpc>
              <a:spcBef>
                <a:spcPts val="0"/>
              </a:spcBef>
              <a:spcAft>
                <a:spcPts val="0"/>
              </a:spcAft>
              <a:buSzPts val="1100"/>
              <a:buChar char="○"/>
              <a:defRPr sz="1100"/>
            </a:lvl2pPr>
            <a:lvl3pPr marL="1371600" lvl="2" indent="-298450" algn="l">
              <a:lnSpc>
                <a:spcPct val="120000"/>
              </a:lnSpc>
              <a:spcBef>
                <a:spcPts val="0"/>
              </a:spcBef>
              <a:spcAft>
                <a:spcPts val="0"/>
              </a:spcAft>
              <a:buSzPts val="1100"/>
              <a:buChar char="■"/>
              <a:defRPr sz="1100"/>
            </a:lvl3pPr>
            <a:lvl4pPr marL="1828800" lvl="3" indent="-298450" algn="l">
              <a:lnSpc>
                <a:spcPct val="120000"/>
              </a:lnSpc>
              <a:spcBef>
                <a:spcPts val="0"/>
              </a:spcBef>
              <a:spcAft>
                <a:spcPts val="0"/>
              </a:spcAft>
              <a:buSzPts val="1100"/>
              <a:buChar char="●"/>
              <a:defRPr sz="1100"/>
            </a:lvl4pPr>
            <a:lvl5pPr marL="2286000" lvl="4" indent="-298450" algn="l">
              <a:lnSpc>
                <a:spcPct val="120000"/>
              </a:lnSpc>
              <a:spcBef>
                <a:spcPts val="0"/>
              </a:spcBef>
              <a:spcAft>
                <a:spcPts val="0"/>
              </a:spcAft>
              <a:buSzPts val="1100"/>
              <a:buChar char="○"/>
              <a:defRPr sz="1100"/>
            </a:lvl5pPr>
            <a:lvl6pPr marL="2743200" lvl="5" indent="-298450" algn="l">
              <a:lnSpc>
                <a:spcPct val="120000"/>
              </a:lnSpc>
              <a:spcBef>
                <a:spcPts val="0"/>
              </a:spcBef>
              <a:spcAft>
                <a:spcPts val="0"/>
              </a:spcAft>
              <a:buSzPts val="1100"/>
              <a:buChar char="■"/>
              <a:defRPr sz="1100"/>
            </a:lvl6pPr>
            <a:lvl7pPr marL="3200400" lvl="6" indent="-298450" algn="l">
              <a:lnSpc>
                <a:spcPct val="120000"/>
              </a:lnSpc>
              <a:spcBef>
                <a:spcPts val="0"/>
              </a:spcBef>
              <a:spcAft>
                <a:spcPts val="0"/>
              </a:spcAft>
              <a:buSzPts val="1100"/>
              <a:buChar char="●"/>
              <a:defRPr sz="1100"/>
            </a:lvl7pPr>
            <a:lvl8pPr marL="3657600" lvl="7" indent="-298450" algn="l">
              <a:lnSpc>
                <a:spcPct val="120000"/>
              </a:lnSpc>
              <a:spcBef>
                <a:spcPts val="0"/>
              </a:spcBef>
              <a:spcAft>
                <a:spcPts val="0"/>
              </a:spcAft>
              <a:buSzPts val="1100"/>
              <a:buChar char="○"/>
              <a:defRPr sz="1100"/>
            </a:lvl8pPr>
            <a:lvl9pPr marL="4114800" lvl="8" indent="-298450" algn="l">
              <a:lnSpc>
                <a:spcPct val="120000"/>
              </a:lnSpc>
              <a:spcBef>
                <a:spcPts val="0"/>
              </a:spcBef>
              <a:spcAft>
                <a:spcPts val="0"/>
              </a:spcAft>
              <a:buSzPts val="1100"/>
              <a:buChar char="■"/>
              <a:defRPr sz="1100"/>
            </a:lvl9pPr>
          </a:lstStyle>
          <a:p>
            <a:endParaRPr/>
          </a:p>
        </p:txBody>
      </p:sp>
      <p:sp>
        <p:nvSpPr>
          <p:cNvPr id="443" name="Google Shape;443;p54"/>
          <p:cNvSpPr txBox="1">
            <a:spLocks noGrp="1"/>
          </p:cNvSpPr>
          <p:nvPr>
            <p:ph type="body" idx="9"/>
          </p:nvPr>
        </p:nvSpPr>
        <p:spPr>
          <a:xfrm>
            <a:off x="4663850" y="2420900"/>
            <a:ext cx="3938400" cy="201300"/>
          </a:xfrm>
          <a:prstGeom prst="rect">
            <a:avLst/>
          </a:prstGeom>
          <a:noFill/>
          <a:ln>
            <a:noFill/>
          </a:ln>
        </p:spPr>
        <p:txBody>
          <a:bodyPr spcFirstLastPara="1" wrap="square" lIns="0" tIns="0" rIns="0" bIns="0" anchor="t" anchorCtr="0">
            <a:noAutofit/>
          </a:bodyPr>
          <a:lstStyle>
            <a:lvl1pPr marL="457200" lvl="0" indent="-311150" algn="l">
              <a:lnSpc>
                <a:spcPct val="87000"/>
              </a:lnSpc>
              <a:spcBef>
                <a:spcPts val="0"/>
              </a:spcBef>
              <a:spcAft>
                <a:spcPts val="0"/>
              </a:spcAft>
              <a:buClr>
                <a:schemeClr val="dk1"/>
              </a:buClr>
              <a:buSzPts val="1300"/>
              <a:buChar char="●"/>
              <a:defRPr sz="1300">
                <a:solidFill>
                  <a:schemeClr val="dk1"/>
                </a:solidFill>
              </a:defRPr>
            </a:lvl1pPr>
            <a:lvl2pPr marL="914400" lvl="1" indent="-311150" algn="l">
              <a:lnSpc>
                <a:spcPct val="87000"/>
              </a:lnSpc>
              <a:spcBef>
                <a:spcPts val="0"/>
              </a:spcBef>
              <a:spcAft>
                <a:spcPts val="0"/>
              </a:spcAft>
              <a:buClr>
                <a:schemeClr val="dk1"/>
              </a:buClr>
              <a:buSzPts val="1300"/>
              <a:buChar char="○"/>
              <a:defRPr sz="1300">
                <a:solidFill>
                  <a:schemeClr val="dk1"/>
                </a:solidFill>
              </a:defRPr>
            </a:lvl2pPr>
            <a:lvl3pPr marL="1371600" lvl="2" indent="-311150" algn="l">
              <a:lnSpc>
                <a:spcPct val="87000"/>
              </a:lnSpc>
              <a:spcBef>
                <a:spcPts val="0"/>
              </a:spcBef>
              <a:spcAft>
                <a:spcPts val="0"/>
              </a:spcAft>
              <a:buClr>
                <a:schemeClr val="dk1"/>
              </a:buClr>
              <a:buSzPts val="1300"/>
              <a:buChar char="■"/>
              <a:defRPr sz="1300">
                <a:solidFill>
                  <a:schemeClr val="dk1"/>
                </a:solidFill>
              </a:defRPr>
            </a:lvl3pPr>
            <a:lvl4pPr marL="1828800" lvl="3" indent="-311150" algn="l">
              <a:lnSpc>
                <a:spcPct val="87000"/>
              </a:lnSpc>
              <a:spcBef>
                <a:spcPts val="0"/>
              </a:spcBef>
              <a:spcAft>
                <a:spcPts val="0"/>
              </a:spcAft>
              <a:buClr>
                <a:schemeClr val="dk1"/>
              </a:buClr>
              <a:buSzPts val="1300"/>
              <a:buChar char="●"/>
              <a:defRPr sz="1300">
                <a:solidFill>
                  <a:schemeClr val="dk1"/>
                </a:solidFill>
              </a:defRPr>
            </a:lvl4pPr>
            <a:lvl5pPr marL="2286000" lvl="4" indent="-311150" algn="l">
              <a:lnSpc>
                <a:spcPct val="87000"/>
              </a:lnSpc>
              <a:spcBef>
                <a:spcPts val="0"/>
              </a:spcBef>
              <a:spcAft>
                <a:spcPts val="0"/>
              </a:spcAft>
              <a:buClr>
                <a:schemeClr val="dk1"/>
              </a:buClr>
              <a:buSzPts val="1300"/>
              <a:buChar char="○"/>
              <a:defRPr sz="1300">
                <a:solidFill>
                  <a:schemeClr val="dk1"/>
                </a:solidFill>
              </a:defRPr>
            </a:lvl5pPr>
            <a:lvl6pPr marL="2743200" lvl="5" indent="-311150" algn="l">
              <a:lnSpc>
                <a:spcPct val="87000"/>
              </a:lnSpc>
              <a:spcBef>
                <a:spcPts val="0"/>
              </a:spcBef>
              <a:spcAft>
                <a:spcPts val="0"/>
              </a:spcAft>
              <a:buClr>
                <a:schemeClr val="dk1"/>
              </a:buClr>
              <a:buSzPts val="1300"/>
              <a:buChar char="■"/>
              <a:defRPr sz="1300">
                <a:solidFill>
                  <a:schemeClr val="dk1"/>
                </a:solidFill>
              </a:defRPr>
            </a:lvl6pPr>
            <a:lvl7pPr marL="3200400" lvl="6" indent="-311150" algn="l">
              <a:lnSpc>
                <a:spcPct val="87000"/>
              </a:lnSpc>
              <a:spcBef>
                <a:spcPts val="0"/>
              </a:spcBef>
              <a:spcAft>
                <a:spcPts val="0"/>
              </a:spcAft>
              <a:buClr>
                <a:schemeClr val="dk1"/>
              </a:buClr>
              <a:buSzPts val="1300"/>
              <a:buChar char="●"/>
              <a:defRPr sz="1300">
                <a:solidFill>
                  <a:schemeClr val="dk1"/>
                </a:solidFill>
              </a:defRPr>
            </a:lvl7pPr>
            <a:lvl8pPr marL="3657600" lvl="7" indent="-311150" algn="l">
              <a:lnSpc>
                <a:spcPct val="87000"/>
              </a:lnSpc>
              <a:spcBef>
                <a:spcPts val="0"/>
              </a:spcBef>
              <a:spcAft>
                <a:spcPts val="0"/>
              </a:spcAft>
              <a:buClr>
                <a:schemeClr val="dk1"/>
              </a:buClr>
              <a:buSzPts val="1300"/>
              <a:buChar char="○"/>
              <a:defRPr sz="1300">
                <a:solidFill>
                  <a:schemeClr val="dk1"/>
                </a:solidFill>
              </a:defRPr>
            </a:lvl8pPr>
            <a:lvl9pPr marL="4114800" lvl="8" indent="-311150" algn="l">
              <a:lnSpc>
                <a:spcPct val="87000"/>
              </a:lnSpc>
              <a:spcBef>
                <a:spcPts val="0"/>
              </a:spcBef>
              <a:spcAft>
                <a:spcPts val="0"/>
              </a:spcAft>
              <a:buClr>
                <a:schemeClr val="dk1"/>
              </a:buClr>
              <a:buSzPts val="1300"/>
              <a:buChar char="■"/>
              <a:defRPr sz="1300">
                <a:solidFill>
                  <a:schemeClr val="dk1"/>
                </a:solidFill>
              </a:defRPr>
            </a:lvl9pPr>
          </a:lstStyle>
          <a:p>
            <a:endParaRPr/>
          </a:p>
        </p:txBody>
      </p:sp>
      <p:sp>
        <p:nvSpPr>
          <p:cNvPr id="444" name="Google Shape;444;p54"/>
          <p:cNvSpPr txBox="1">
            <a:spLocks noGrp="1"/>
          </p:cNvSpPr>
          <p:nvPr>
            <p:ph type="body" idx="13"/>
          </p:nvPr>
        </p:nvSpPr>
        <p:spPr>
          <a:xfrm>
            <a:off x="334325" y="3854850"/>
            <a:ext cx="3938400" cy="687600"/>
          </a:xfrm>
          <a:prstGeom prst="rect">
            <a:avLst/>
          </a:prstGeom>
          <a:noFill/>
          <a:ln>
            <a:noFill/>
          </a:ln>
        </p:spPr>
        <p:txBody>
          <a:bodyPr spcFirstLastPara="1" wrap="square" lIns="0" tIns="0" rIns="0" bIns="0" anchor="t" anchorCtr="0">
            <a:noAutofit/>
          </a:bodyPr>
          <a:lstStyle>
            <a:lvl1pPr marL="457200" lvl="0" indent="-298450" algn="l">
              <a:lnSpc>
                <a:spcPct val="120000"/>
              </a:lnSpc>
              <a:spcBef>
                <a:spcPts val="0"/>
              </a:spcBef>
              <a:spcAft>
                <a:spcPts val="0"/>
              </a:spcAft>
              <a:buSzPts val="1100"/>
              <a:buChar char="●"/>
              <a:defRPr sz="1100"/>
            </a:lvl1pPr>
            <a:lvl2pPr marL="914400" lvl="1" indent="-298450" algn="l">
              <a:lnSpc>
                <a:spcPct val="120000"/>
              </a:lnSpc>
              <a:spcBef>
                <a:spcPts val="0"/>
              </a:spcBef>
              <a:spcAft>
                <a:spcPts val="0"/>
              </a:spcAft>
              <a:buSzPts val="1100"/>
              <a:buChar char="○"/>
              <a:defRPr sz="1100"/>
            </a:lvl2pPr>
            <a:lvl3pPr marL="1371600" lvl="2" indent="-298450" algn="l">
              <a:lnSpc>
                <a:spcPct val="120000"/>
              </a:lnSpc>
              <a:spcBef>
                <a:spcPts val="0"/>
              </a:spcBef>
              <a:spcAft>
                <a:spcPts val="0"/>
              </a:spcAft>
              <a:buSzPts val="1100"/>
              <a:buChar char="■"/>
              <a:defRPr sz="1100"/>
            </a:lvl3pPr>
            <a:lvl4pPr marL="1828800" lvl="3" indent="-298450" algn="l">
              <a:lnSpc>
                <a:spcPct val="120000"/>
              </a:lnSpc>
              <a:spcBef>
                <a:spcPts val="0"/>
              </a:spcBef>
              <a:spcAft>
                <a:spcPts val="0"/>
              </a:spcAft>
              <a:buSzPts val="1100"/>
              <a:buChar char="●"/>
              <a:defRPr sz="1100"/>
            </a:lvl4pPr>
            <a:lvl5pPr marL="2286000" lvl="4" indent="-298450" algn="l">
              <a:lnSpc>
                <a:spcPct val="120000"/>
              </a:lnSpc>
              <a:spcBef>
                <a:spcPts val="0"/>
              </a:spcBef>
              <a:spcAft>
                <a:spcPts val="0"/>
              </a:spcAft>
              <a:buSzPts val="1100"/>
              <a:buChar char="○"/>
              <a:defRPr sz="1100"/>
            </a:lvl5pPr>
            <a:lvl6pPr marL="2743200" lvl="5" indent="-298450" algn="l">
              <a:lnSpc>
                <a:spcPct val="120000"/>
              </a:lnSpc>
              <a:spcBef>
                <a:spcPts val="0"/>
              </a:spcBef>
              <a:spcAft>
                <a:spcPts val="0"/>
              </a:spcAft>
              <a:buSzPts val="1100"/>
              <a:buChar char="■"/>
              <a:defRPr sz="1100"/>
            </a:lvl6pPr>
            <a:lvl7pPr marL="3200400" lvl="6" indent="-298450" algn="l">
              <a:lnSpc>
                <a:spcPct val="120000"/>
              </a:lnSpc>
              <a:spcBef>
                <a:spcPts val="0"/>
              </a:spcBef>
              <a:spcAft>
                <a:spcPts val="0"/>
              </a:spcAft>
              <a:buSzPts val="1100"/>
              <a:buChar char="●"/>
              <a:defRPr sz="1100"/>
            </a:lvl7pPr>
            <a:lvl8pPr marL="3657600" lvl="7" indent="-298450" algn="l">
              <a:lnSpc>
                <a:spcPct val="120000"/>
              </a:lnSpc>
              <a:spcBef>
                <a:spcPts val="0"/>
              </a:spcBef>
              <a:spcAft>
                <a:spcPts val="0"/>
              </a:spcAft>
              <a:buSzPts val="1100"/>
              <a:buChar char="○"/>
              <a:defRPr sz="1100"/>
            </a:lvl8pPr>
            <a:lvl9pPr marL="4114800" lvl="8" indent="-298450" algn="l">
              <a:lnSpc>
                <a:spcPct val="120000"/>
              </a:lnSpc>
              <a:spcBef>
                <a:spcPts val="0"/>
              </a:spcBef>
              <a:spcAft>
                <a:spcPts val="0"/>
              </a:spcAft>
              <a:buSzPts val="1100"/>
              <a:buChar char="■"/>
              <a:defRPr sz="1100"/>
            </a:lvl9pPr>
          </a:lstStyle>
          <a:p>
            <a:endParaRPr/>
          </a:p>
        </p:txBody>
      </p:sp>
      <p:sp>
        <p:nvSpPr>
          <p:cNvPr id="445" name="Google Shape;445;p54"/>
          <p:cNvSpPr txBox="1">
            <a:spLocks noGrp="1"/>
          </p:cNvSpPr>
          <p:nvPr>
            <p:ph type="body" idx="14"/>
          </p:nvPr>
        </p:nvSpPr>
        <p:spPr>
          <a:xfrm>
            <a:off x="334325" y="3548725"/>
            <a:ext cx="3938400" cy="201300"/>
          </a:xfrm>
          <a:prstGeom prst="rect">
            <a:avLst/>
          </a:prstGeom>
          <a:noFill/>
          <a:ln>
            <a:noFill/>
          </a:ln>
        </p:spPr>
        <p:txBody>
          <a:bodyPr spcFirstLastPara="1" wrap="square" lIns="0" tIns="0" rIns="0" bIns="0" anchor="t" anchorCtr="0">
            <a:noAutofit/>
          </a:bodyPr>
          <a:lstStyle>
            <a:lvl1pPr marL="457200" lvl="0" indent="-311150" algn="l">
              <a:lnSpc>
                <a:spcPct val="87000"/>
              </a:lnSpc>
              <a:spcBef>
                <a:spcPts val="0"/>
              </a:spcBef>
              <a:spcAft>
                <a:spcPts val="0"/>
              </a:spcAft>
              <a:buClr>
                <a:schemeClr val="dk1"/>
              </a:buClr>
              <a:buSzPts val="1300"/>
              <a:buChar char="●"/>
              <a:defRPr sz="1300">
                <a:solidFill>
                  <a:schemeClr val="dk1"/>
                </a:solidFill>
              </a:defRPr>
            </a:lvl1pPr>
            <a:lvl2pPr marL="914400" lvl="1" indent="-311150" algn="l">
              <a:lnSpc>
                <a:spcPct val="87000"/>
              </a:lnSpc>
              <a:spcBef>
                <a:spcPts val="0"/>
              </a:spcBef>
              <a:spcAft>
                <a:spcPts val="0"/>
              </a:spcAft>
              <a:buClr>
                <a:schemeClr val="dk1"/>
              </a:buClr>
              <a:buSzPts val="1300"/>
              <a:buChar char="○"/>
              <a:defRPr sz="1300">
                <a:solidFill>
                  <a:schemeClr val="dk1"/>
                </a:solidFill>
              </a:defRPr>
            </a:lvl2pPr>
            <a:lvl3pPr marL="1371600" lvl="2" indent="-311150" algn="l">
              <a:lnSpc>
                <a:spcPct val="87000"/>
              </a:lnSpc>
              <a:spcBef>
                <a:spcPts val="0"/>
              </a:spcBef>
              <a:spcAft>
                <a:spcPts val="0"/>
              </a:spcAft>
              <a:buClr>
                <a:schemeClr val="dk1"/>
              </a:buClr>
              <a:buSzPts val="1300"/>
              <a:buChar char="■"/>
              <a:defRPr sz="1300">
                <a:solidFill>
                  <a:schemeClr val="dk1"/>
                </a:solidFill>
              </a:defRPr>
            </a:lvl3pPr>
            <a:lvl4pPr marL="1828800" lvl="3" indent="-311150" algn="l">
              <a:lnSpc>
                <a:spcPct val="87000"/>
              </a:lnSpc>
              <a:spcBef>
                <a:spcPts val="0"/>
              </a:spcBef>
              <a:spcAft>
                <a:spcPts val="0"/>
              </a:spcAft>
              <a:buClr>
                <a:schemeClr val="dk1"/>
              </a:buClr>
              <a:buSzPts val="1300"/>
              <a:buChar char="●"/>
              <a:defRPr sz="1300">
                <a:solidFill>
                  <a:schemeClr val="dk1"/>
                </a:solidFill>
              </a:defRPr>
            </a:lvl4pPr>
            <a:lvl5pPr marL="2286000" lvl="4" indent="-311150" algn="l">
              <a:lnSpc>
                <a:spcPct val="87000"/>
              </a:lnSpc>
              <a:spcBef>
                <a:spcPts val="0"/>
              </a:spcBef>
              <a:spcAft>
                <a:spcPts val="0"/>
              </a:spcAft>
              <a:buClr>
                <a:schemeClr val="dk1"/>
              </a:buClr>
              <a:buSzPts val="1300"/>
              <a:buChar char="○"/>
              <a:defRPr sz="1300">
                <a:solidFill>
                  <a:schemeClr val="dk1"/>
                </a:solidFill>
              </a:defRPr>
            </a:lvl5pPr>
            <a:lvl6pPr marL="2743200" lvl="5" indent="-311150" algn="l">
              <a:lnSpc>
                <a:spcPct val="87000"/>
              </a:lnSpc>
              <a:spcBef>
                <a:spcPts val="0"/>
              </a:spcBef>
              <a:spcAft>
                <a:spcPts val="0"/>
              </a:spcAft>
              <a:buClr>
                <a:schemeClr val="dk1"/>
              </a:buClr>
              <a:buSzPts val="1300"/>
              <a:buChar char="■"/>
              <a:defRPr sz="1300">
                <a:solidFill>
                  <a:schemeClr val="dk1"/>
                </a:solidFill>
              </a:defRPr>
            </a:lvl6pPr>
            <a:lvl7pPr marL="3200400" lvl="6" indent="-311150" algn="l">
              <a:lnSpc>
                <a:spcPct val="87000"/>
              </a:lnSpc>
              <a:spcBef>
                <a:spcPts val="0"/>
              </a:spcBef>
              <a:spcAft>
                <a:spcPts val="0"/>
              </a:spcAft>
              <a:buClr>
                <a:schemeClr val="dk1"/>
              </a:buClr>
              <a:buSzPts val="1300"/>
              <a:buChar char="●"/>
              <a:defRPr sz="1300">
                <a:solidFill>
                  <a:schemeClr val="dk1"/>
                </a:solidFill>
              </a:defRPr>
            </a:lvl7pPr>
            <a:lvl8pPr marL="3657600" lvl="7" indent="-311150" algn="l">
              <a:lnSpc>
                <a:spcPct val="87000"/>
              </a:lnSpc>
              <a:spcBef>
                <a:spcPts val="0"/>
              </a:spcBef>
              <a:spcAft>
                <a:spcPts val="0"/>
              </a:spcAft>
              <a:buClr>
                <a:schemeClr val="dk1"/>
              </a:buClr>
              <a:buSzPts val="1300"/>
              <a:buChar char="○"/>
              <a:defRPr sz="1300">
                <a:solidFill>
                  <a:schemeClr val="dk1"/>
                </a:solidFill>
              </a:defRPr>
            </a:lvl8pPr>
            <a:lvl9pPr marL="4114800" lvl="8" indent="-311150" algn="l">
              <a:lnSpc>
                <a:spcPct val="87000"/>
              </a:lnSpc>
              <a:spcBef>
                <a:spcPts val="0"/>
              </a:spcBef>
              <a:spcAft>
                <a:spcPts val="0"/>
              </a:spcAft>
              <a:buClr>
                <a:schemeClr val="dk1"/>
              </a:buClr>
              <a:buSzPts val="1300"/>
              <a:buChar char="■"/>
              <a:defRPr sz="1300">
                <a:solidFill>
                  <a:schemeClr val="dk1"/>
                </a:solidFill>
              </a:defRPr>
            </a:lvl9pPr>
          </a:lstStyle>
          <a:p>
            <a:endParaRPr/>
          </a:p>
        </p:txBody>
      </p:sp>
      <p:sp>
        <p:nvSpPr>
          <p:cNvPr id="446" name="Google Shape;446;p54"/>
          <p:cNvSpPr txBox="1">
            <a:spLocks noGrp="1"/>
          </p:cNvSpPr>
          <p:nvPr>
            <p:ph type="body" idx="15"/>
          </p:nvPr>
        </p:nvSpPr>
        <p:spPr>
          <a:xfrm>
            <a:off x="4663850" y="3854850"/>
            <a:ext cx="3938400" cy="687600"/>
          </a:xfrm>
          <a:prstGeom prst="rect">
            <a:avLst/>
          </a:prstGeom>
          <a:noFill/>
          <a:ln>
            <a:noFill/>
          </a:ln>
        </p:spPr>
        <p:txBody>
          <a:bodyPr spcFirstLastPara="1" wrap="square" lIns="0" tIns="0" rIns="0" bIns="0" anchor="t" anchorCtr="0">
            <a:noAutofit/>
          </a:bodyPr>
          <a:lstStyle>
            <a:lvl1pPr marL="457200" lvl="0" indent="-298450" algn="l">
              <a:lnSpc>
                <a:spcPct val="120000"/>
              </a:lnSpc>
              <a:spcBef>
                <a:spcPts val="0"/>
              </a:spcBef>
              <a:spcAft>
                <a:spcPts val="0"/>
              </a:spcAft>
              <a:buSzPts val="1100"/>
              <a:buChar char="●"/>
              <a:defRPr sz="1100"/>
            </a:lvl1pPr>
            <a:lvl2pPr marL="914400" lvl="1" indent="-298450" algn="l">
              <a:lnSpc>
                <a:spcPct val="120000"/>
              </a:lnSpc>
              <a:spcBef>
                <a:spcPts val="0"/>
              </a:spcBef>
              <a:spcAft>
                <a:spcPts val="0"/>
              </a:spcAft>
              <a:buSzPts val="1100"/>
              <a:buChar char="○"/>
              <a:defRPr sz="1100"/>
            </a:lvl2pPr>
            <a:lvl3pPr marL="1371600" lvl="2" indent="-298450" algn="l">
              <a:lnSpc>
                <a:spcPct val="120000"/>
              </a:lnSpc>
              <a:spcBef>
                <a:spcPts val="0"/>
              </a:spcBef>
              <a:spcAft>
                <a:spcPts val="0"/>
              </a:spcAft>
              <a:buSzPts val="1100"/>
              <a:buChar char="■"/>
              <a:defRPr sz="1100"/>
            </a:lvl3pPr>
            <a:lvl4pPr marL="1828800" lvl="3" indent="-298450" algn="l">
              <a:lnSpc>
                <a:spcPct val="120000"/>
              </a:lnSpc>
              <a:spcBef>
                <a:spcPts val="0"/>
              </a:spcBef>
              <a:spcAft>
                <a:spcPts val="0"/>
              </a:spcAft>
              <a:buSzPts val="1100"/>
              <a:buChar char="●"/>
              <a:defRPr sz="1100"/>
            </a:lvl4pPr>
            <a:lvl5pPr marL="2286000" lvl="4" indent="-298450" algn="l">
              <a:lnSpc>
                <a:spcPct val="120000"/>
              </a:lnSpc>
              <a:spcBef>
                <a:spcPts val="0"/>
              </a:spcBef>
              <a:spcAft>
                <a:spcPts val="0"/>
              </a:spcAft>
              <a:buSzPts val="1100"/>
              <a:buChar char="○"/>
              <a:defRPr sz="1100"/>
            </a:lvl5pPr>
            <a:lvl6pPr marL="2743200" lvl="5" indent="-298450" algn="l">
              <a:lnSpc>
                <a:spcPct val="120000"/>
              </a:lnSpc>
              <a:spcBef>
                <a:spcPts val="0"/>
              </a:spcBef>
              <a:spcAft>
                <a:spcPts val="0"/>
              </a:spcAft>
              <a:buSzPts val="1100"/>
              <a:buChar char="■"/>
              <a:defRPr sz="1100"/>
            </a:lvl6pPr>
            <a:lvl7pPr marL="3200400" lvl="6" indent="-298450" algn="l">
              <a:lnSpc>
                <a:spcPct val="120000"/>
              </a:lnSpc>
              <a:spcBef>
                <a:spcPts val="0"/>
              </a:spcBef>
              <a:spcAft>
                <a:spcPts val="0"/>
              </a:spcAft>
              <a:buSzPts val="1100"/>
              <a:buChar char="●"/>
              <a:defRPr sz="1100"/>
            </a:lvl7pPr>
            <a:lvl8pPr marL="3657600" lvl="7" indent="-298450" algn="l">
              <a:lnSpc>
                <a:spcPct val="120000"/>
              </a:lnSpc>
              <a:spcBef>
                <a:spcPts val="0"/>
              </a:spcBef>
              <a:spcAft>
                <a:spcPts val="0"/>
              </a:spcAft>
              <a:buSzPts val="1100"/>
              <a:buChar char="○"/>
              <a:defRPr sz="1100"/>
            </a:lvl8pPr>
            <a:lvl9pPr marL="4114800" lvl="8" indent="-298450" algn="l">
              <a:lnSpc>
                <a:spcPct val="120000"/>
              </a:lnSpc>
              <a:spcBef>
                <a:spcPts val="0"/>
              </a:spcBef>
              <a:spcAft>
                <a:spcPts val="0"/>
              </a:spcAft>
              <a:buSzPts val="1100"/>
              <a:buChar char="■"/>
              <a:defRPr sz="1100"/>
            </a:lvl9pPr>
          </a:lstStyle>
          <a:p>
            <a:endParaRPr/>
          </a:p>
        </p:txBody>
      </p:sp>
      <p:sp>
        <p:nvSpPr>
          <p:cNvPr id="447" name="Google Shape;447;p54"/>
          <p:cNvSpPr txBox="1">
            <a:spLocks noGrp="1"/>
          </p:cNvSpPr>
          <p:nvPr>
            <p:ph type="body" idx="16"/>
          </p:nvPr>
        </p:nvSpPr>
        <p:spPr>
          <a:xfrm>
            <a:off x="4663850" y="3548725"/>
            <a:ext cx="3938400" cy="201300"/>
          </a:xfrm>
          <a:prstGeom prst="rect">
            <a:avLst/>
          </a:prstGeom>
          <a:noFill/>
          <a:ln>
            <a:noFill/>
          </a:ln>
        </p:spPr>
        <p:txBody>
          <a:bodyPr spcFirstLastPara="1" wrap="square" lIns="0" tIns="0" rIns="0" bIns="0" anchor="t" anchorCtr="0">
            <a:noAutofit/>
          </a:bodyPr>
          <a:lstStyle>
            <a:lvl1pPr marL="457200" lvl="0" indent="-311150" algn="l">
              <a:lnSpc>
                <a:spcPct val="87000"/>
              </a:lnSpc>
              <a:spcBef>
                <a:spcPts val="0"/>
              </a:spcBef>
              <a:spcAft>
                <a:spcPts val="0"/>
              </a:spcAft>
              <a:buClr>
                <a:schemeClr val="dk1"/>
              </a:buClr>
              <a:buSzPts val="1300"/>
              <a:buChar char="●"/>
              <a:defRPr sz="1300">
                <a:solidFill>
                  <a:schemeClr val="dk1"/>
                </a:solidFill>
              </a:defRPr>
            </a:lvl1pPr>
            <a:lvl2pPr marL="914400" lvl="1" indent="-311150" algn="l">
              <a:lnSpc>
                <a:spcPct val="87000"/>
              </a:lnSpc>
              <a:spcBef>
                <a:spcPts val="0"/>
              </a:spcBef>
              <a:spcAft>
                <a:spcPts val="0"/>
              </a:spcAft>
              <a:buClr>
                <a:schemeClr val="dk1"/>
              </a:buClr>
              <a:buSzPts val="1300"/>
              <a:buChar char="○"/>
              <a:defRPr sz="1300">
                <a:solidFill>
                  <a:schemeClr val="dk1"/>
                </a:solidFill>
              </a:defRPr>
            </a:lvl2pPr>
            <a:lvl3pPr marL="1371600" lvl="2" indent="-311150" algn="l">
              <a:lnSpc>
                <a:spcPct val="87000"/>
              </a:lnSpc>
              <a:spcBef>
                <a:spcPts val="0"/>
              </a:spcBef>
              <a:spcAft>
                <a:spcPts val="0"/>
              </a:spcAft>
              <a:buClr>
                <a:schemeClr val="dk1"/>
              </a:buClr>
              <a:buSzPts val="1300"/>
              <a:buChar char="■"/>
              <a:defRPr sz="1300">
                <a:solidFill>
                  <a:schemeClr val="dk1"/>
                </a:solidFill>
              </a:defRPr>
            </a:lvl3pPr>
            <a:lvl4pPr marL="1828800" lvl="3" indent="-311150" algn="l">
              <a:lnSpc>
                <a:spcPct val="87000"/>
              </a:lnSpc>
              <a:spcBef>
                <a:spcPts val="0"/>
              </a:spcBef>
              <a:spcAft>
                <a:spcPts val="0"/>
              </a:spcAft>
              <a:buClr>
                <a:schemeClr val="dk1"/>
              </a:buClr>
              <a:buSzPts val="1300"/>
              <a:buChar char="●"/>
              <a:defRPr sz="1300">
                <a:solidFill>
                  <a:schemeClr val="dk1"/>
                </a:solidFill>
              </a:defRPr>
            </a:lvl4pPr>
            <a:lvl5pPr marL="2286000" lvl="4" indent="-311150" algn="l">
              <a:lnSpc>
                <a:spcPct val="87000"/>
              </a:lnSpc>
              <a:spcBef>
                <a:spcPts val="0"/>
              </a:spcBef>
              <a:spcAft>
                <a:spcPts val="0"/>
              </a:spcAft>
              <a:buClr>
                <a:schemeClr val="dk1"/>
              </a:buClr>
              <a:buSzPts val="1300"/>
              <a:buChar char="○"/>
              <a:defRPr sz="1300">
                <a:solidFill>
                  <a:schemeClr val="dk1"/>
                </a:solidFill>
              </a:defRPr>
            </a:lvl5pPr>
            <a:lvl6pPr marL="2743200" lvl="5" indent="-311150" algn="l">
              <a:lnSpc>
                <a:spcPct val="87000"/>
              </a:lnSpc>
              <a:spcBef>
                <a:spcPts val="0"/>
              </a:spcBef>
              <a:spcAft>
                <a:spcPts val="0"/>
              </a:spcAft>
              <a:buClr>
                <a:schemeClr val="dk1"/>
              </a:buClr>
              <a:buSzPts val="1300"/>
              <a:buChar char="■"/>
              <a:defRPr sz="1300">
                <a:solidFill>
                  <a:schemeClr val="dk1"/>
                </a:solidFill>
              </a:defRPr>
            </a:lvl6pPr>
            <a:lvl7pPr marL="3200400" lvl="6" indent="-311150" algn="l">
              <a:lnSpc>
                <a:spcPct val="87000"/>
              </a:lnSpc>
              <a:spcBef>
                <a:spcPts val="0"/>
              </a:spcBef>
              <a:spcAft>
                <a:spcPts val="0"/>
              </a:spcAft>
              <a:buClr>
                <a:schemeClr val="dk1"/>
              </a:buClr>
              <a:buSzPts val="1300"/>
              <a:buChar char="●"/>
              <a:defRPr sz="1300">
                <a:solidFill>
                  <a:schemeClr val="dk1"/>
                </a:solidFill>
              </a:defRPr>
            </a:lvl7pPr>
            <a:lvl8pPr marL="3657600" lvl="7" indent="-311150" algn="l">
              <a:lnSpc>
                <a:spcPct val="87000"/>
              </a:lnSpc>
              <a:spcBef>
                <a:spcPts val="0"/>
              </a:spcBef>
              <a:spcAft>
                <a:spcPts val="0"/>
              </a:spcAft>
              <a:buClr>
                <a:schemeClr val="dk1"/>
              </a:buClr>
              <a:buSzPts val="1300"/>
              <a:buChar char="○"/>
              <a:defRPr sz="1300">
                <a:solidFill>
                  <a:schemeClr val="dk1"/>
                </a:solidFill>
              </a:defRPr>
            </a:lvl8pPr>
            <a:lvl9pPr marL="4114800" lvl="8" indent="-311150" algn="l">
              <a:lnSpc>
                <a:spcPct val="87000"/>
              </a:lnSpc>
              <a:spcBef>
                <a:spcPts val="0"/>
              </a:spcBef>
              <a:spcAft>
                <a:spcPts val="0"/>
              </a:spcAft>
              <a:buClr>
                <a:schemeClr val="dk1"/>
              </a:buClr>
              <a:buSzPts val="1300"/>
              <a:buChar char="■"/>
              <a:defRPr sz="1300">
                <a:solidFill>
                  <a:schemeClr val="dk1"/>
                </a:solidFill>
              </a:defRPr>
            </a:lvl9pPr>
          </a:lstStyle>
          <a:p>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448"/>
        <p:cNvGrpSpPr/>
        <p:nvPr/>
      </p:nvGrpSpPr>
      <p:grpSpPr>
        <a:xfrm>
          <a:off x="0" y="0"/>
          <a:ext cx="0" cy="0"/>
          <a:chOff x="0" y="0"/>
          <a:chExt cx="0" cy="0"/>
        </a:xfrm>
      </p:grpSpPr>
      <p:sp>
        <p:nvSpPr>
          <p:cNvPr id="449" name="Google Shape;449;p55"/>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450" name="Google Shape;450;p55"/>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lvl="0" indent="-317500" algn="l">
              <a:lnSpc>
                <a:spcPct val="110000"/>
              </a:lnSpc>
              <a:spcBef>
                <a:spcPts val="0"/>
              </a:spcBef>
              <a:spcAft>
                <a:spcPts val="0"/>
              </a:spcAft>
              <a:buClr>
                <a:schemeClr val="dk1"/>
              </a:buClr>
              <a:buSzPts val="1400"/>
              <a:buChar char="●"/>
              <a:defRPr/>
            </a:lvl1pPr>
            <a:lvl2pPr marL="914400" lvl="1" indent="-317500" algn="l">
              <a:lnSpc>
                <a:spcPct val="110000"/>
              </a:lnSpc>
              <a:spcBef>
                <a:spcPts val="1200"/>
              </a:spcBef>
              <a:spcAft>
                <a:spcPts val="0"/>
              </a:spcAft>
              <a:buClr>
                <a:schemeClr val="dk1"/>
              </a:buClr>
              <a:buSzPts val="1400"/>
              <a:buChar char="○"/>
              <a:defRPr/>
            </a:lvl2pPr>
            <a:lvl3pPr marL="1371600" lvl="2" indent="-317500" algn="l">
              <a:lnSpc>
                <a:spcPct val="110000"/>
              </a:lnSpc>
              <a:spcBef>
                <a:spcPts val="1200"/>
              </a:spcBef>
              <a:spcAft>
                <a:spcPts val="0"/>
              </a:spcAft>
              <a:buClr>
                <a:schemeClr val="dk1"/>
              </a:buClr>
              <a:buSzPts val="1400"/>
              <a:buChar char="■"/>
              <a:defRPr/>
            </a:lvl3pPr>
            <a:lvl4pPr marL="1828800" lvl="3" indent="-317500" algn="l">
              <a:lnSpc>
                <a:spcPct val="110000"/>
              </a:lnSpc>
              <a:spcBef>
                <a:spcPts val="1200"/>
              </a:spcBef>
              <a:spcAft>
                <a:spcPts val="0"/>
              </a:spcAft>
              <a:buClr>
                <a:schemeClr val="dk1"/>
              </a:buClr>
              <a:buSzPts val="1400"/>
              <a:buChar char="●"/>
              <a:defRPr/>
            </a:lvl4pPr>
            <a:lvl5pPr marL="2286000" lvl="4" indent="-317500" algn="l">
              <a:lnSpc>
                <a:spcPct val="110000"/>
              </a:lnSpc>
              <a:spcBef>
                <a:spcPts val="1200"/>
              </a:spcBef>
              <a:spcAft>
                <a:spcPts val="0"/>
              </a:spcAft>
              <a:buClr>
                <a:schemeClr val="dk1"/>
              </a:buClr>
              <a:buSzPts val="1400"/>
              <a:buChar char="○"/>
              <a:defRPr/>
            </a:lvl5pPr>
            <a:lvl6pPr marL="2743200" lvl="5" indent="-317500" algn="l">
              <a:lnSpc>
                <a:spcPct val="110000"/>
              </a:lnSpc>
              <a:spcBef>
                <a:spcPts val="1200"/>
              </a:spcBef>
              <a:spcAft>
                <a:spcPts val="0"/>
              </a:spcAft>
              <a:buClr>
                <a:schemeClr val="dk1"/>
              </a:buClr>
              <a:buSzPts val="1400"/>
              <a:buChar char="■"/>
              <a:defRPr/>
            </a:lvl6pPr>
            <a:lvl7pPr marL="3200400" lvl="6" indent="-317500" algn="l">
              <a:lnSpc>
                <a:spcPct val="110000"/>
              </a:lnSpc>
              <a:spcBef>
                <a:spcPts val="1200"/>
              </a:spcBef>
              <a:spcAft>
                <a:spcPts val="0"/>
              </a:spcAft>
              <a:buClr>
                <a:schemeClr val="dk1"/>
              </a:buClr>
              <a:buSzPts val="1400"/>
              <a:buChar char="●"/>
              <a:defRPr/>
            </a:lvl7pPr>
            <a:lvl8pPr marL="3657600" lvl="7" indent="-317500" algn="l">
              <a:lnSpc>
                <a:spcPct val="110000"/>
              </a:lnSpc>
              <a:spcBef>
                <a:spcPts val="1200"/>
              </a:spcBef>
              <a:spcAft>
                <a:spcPts val="0"/>
              </a:spcAft>
              <a:buClr>
                <a:schemeClr val="dk1"/>
              </a:buClr>
              <a:buSzPts val="1400"/>
              <a:buChar char="○"/>
              <a:defRPr/>
            </a:lvl8pPr>
            <a:lvl9pPr marL="4114800" lvl="8" indent="-317500" algn="l">
              <a:lnSpc>
                <a:spcPct val="110000"/>
              </a:lnSpc>
              <a:spcBef>
                <a:spcPts val="1200"/>
              </a:spcBef>
              <a:spcAft>
                <a:spcPts val="1200"/>
              </a:spcAft>
              <a:buClr>
                <a:schemeClr val="dk1"/>
              </a:buClr>
              <a:buSzPts val="1400"/>
              <a:buChar char="■"/>
              <a:defRPr/>
            </a:lvl9pPr>
          </a:lstStyle>
          <a:p>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451"/>
        <p:cNvGrpSpPr/>
        <p:nvPr/>
      </p:nvGrpSpPr>
      <p:grpSpPr>
        <a:xfrm>
          <a:off x="0" y="0"/>
          <a:ext cx="0" cy="0"/>
          <a:chOff x="0" y="0"/>
          <a:chExt cx="0" cy="0"/>
        </a:xfrm>
      </p:grpSpPr>
      <p:sp>
        <p:nvSpPr>
          <p:cNvPr id="452" name="Google Shape;452;p56"/>
          <p:cNvSpPr txBox="1">
            <a:spLocks noGrp="1"/>
          </p:cNvSpPr>
          <p:nvPr>
            <p:ph type="ctrTitle"/>
          </p:nvPr>
        </p:nvSpPr>
        <p:spPr>
          <a:xfrm>
            <a:off x="1143000" y="841772"/>
            <a:ext cx="6858000" cy="1790700"/>
          </a:xfrm>
          <a:prstGeom prst="rect">
            <a:avLst/>
          </a:prstGeom>
          <a:noFill/>
          <a:ln>
            <a:noFill/>
          </a:ln>
        </p:spPr>
        <p:txBody>
          <a:bodyPr spcFirstLastPara="1" wrap="square" lIns="68575" tIns="34275" rIns="68575" bIns="34275" anchor="b" anchorCtr="0">
            <a:noAutofit/>
          </a:bodyPr>
          <a:lstStyle>
            <a:lvl1pPr lvl="0" algn="ctr">
              <a:lnSpc>
                <a:spcPct val="90000"/>
              </a:lnSpc>
              <a:spcBef>
                <a:spcPts val="0"/>
              </a:spcBef>
              <a:spcAft>
                <a:spcPts val="0"/>
              </a:spcAft>
              <a:buClr>
                <a:schemeClr val="dk1"/>
              </a:buClr>
              <a:buSzPts val="4500"/>
              <a:buFont typeface="Calibri"/>
              <a:buNone/>
              <a:defRPr sz="4500"/>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453" name="Google Shape;453;p56"/>
          <p:cNvSpPr txBox="1">
            <a:spLocks noGrp="1"/>
          </p:cNvSpPr>
          <p:nvPr>
            <p:ph type="subTitle" idx="1"/>
          </p:nvPr>
        </p:nvSpPr>
        <p:spPr>
          <a:xfrm>
            <a:off x="1143000" y="2701529"/>
            <a:ext cx="6858000" cy="1241700"/>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500"/>
              </a:spcBef>
              <a:spcAft>
                <a:spcPts val="0"/>
              </a:spcAft>
              <a:buClr>
                <a:schemeClr val="dk1"/>
              </a:buClr>
              <a:buSzPts val="1800"/>
              <a:buNone/>
              <a:defRPr sz="1800"/>
            </a:lvl1pPr>
            <a:lvl2pPr lvl="1" algn="ctr">
              <a:lnSpc>
                <a:spcPct val="90000"/>
              </a:lnSpc>
              <a:spcBef>
                <a:spcPts val="1200"/>
              </a:spcBef>
              <a:spcAft>
                <a:spcPts val="0"/>
              </a:spcAft>
              <a:buClr>
                <a:schemeClr val="dk1"/>
              </a:buClr>
              <a:buSzPts val="1500"/>
              <a:buNone/>
              <a:defRPr sz="1500"/>
            </a:lvl2pPr>
            <a:lvl3pPr lvl="2" algn="ctr">
              <a:lnSpc>
                <a:spcPct val="90000"/>
              </a:lnSpc>
              <a:spcBef>
                <a:spcPts val="1200"/>
              </a:spcBef>
              <a:spcAft>
                <a:spcPts val="0"/>
              </a:spcAft>
              <a:buClr>
                <a:schemeClr val="dk1"/>
              </a:buClr>
              <a:buSzPts val="1400"/>
              <a:buNone/>
              <a:defRPr sz="1400"/>
            </a:lvl3pPr>
            <a:lvl4pPr lvl="3" algn="ctr">
              <a:lnSpc>
                <a:spcPct val="90000"/>
              </a:lnSpc>
              <a:spcBef>
                <a:spcPts val="1200"/>
              </a:spcBef>
              <a:spcAft>
                <a:spcPts val="0"/>
              </a:spcAft>
              <a:buClr>
                <a:schemeClr val="dk1"/>
              </a:buClr>
              <a:buSzPts val="1200"/>
              <a:buNone/>
              <a:defRPr sz="1200"/>
            </a:lvl4pPr>
            <a:lvl5pPr lvl="4" algn="ctr">
              <a:lnSpc>
                <a:spcPct val="90000"/>
              </a:lnSpc>
              <a:spcBef>
                <a:spcPts val="1200"/>
              </a:spcBef>
              <a:spcAft>
                <a:spcPts val="0"/>
              </a:spcAft>
              <a:buClr>
                <a:schemeClr val="dk1"/>
              </a:buClr>
              <a:buSzPts val="1200"/>
              <a:buNone/>
              <a:defRPr sz="1200"/>
            </a:lvl5pPr>
            <a:lvl6pPr lvl="5" algn="ctr">
              <a:lnSpc>
                <a:spcPct val="90000"/>
              </a:lnSpc>
              <a:spcBef>
                <a:spcPts val="1200"/>
              </a:spcBef>
              <a:spcAft>
                <a:spcPts val="0"/>
              </a:spcAft>
              <a:buClr>
                <a:schemeClr val="dk1"/>
              </a:buClr>
              <a:buSzPts val="1200"/>
              <a:buNone/>
              <a:defRPr sz="1200"/>
            </a:lvl6pPr>
            <a:lvl7pPr lvl="6" algn="ctr">
              <a:lnSpc>
                <a:spcPct val="90000"/>
              </a:lnSpc>
              <a:spcBef>
                <a:spcPts val="1200"/>
              </a:spcBef>
              <a:spcAft>
                <a:spcPts val="0"/>
              </a:spcAft>
              <a:buClr>
                <a:schemeClr val="dk1"/>
              </a:buClr>
              <a:buSzPts val="1200"/>
              <a:buNone/>
              <a:defRPr sz="1200"/>
            </a:lvl7pPr>
            <a:lvl8pPr lvl="7" algn="ctr">
              <a:lnSpc>
                <a:spcPct val="90000"/>
              </a:lnSpc>
              <a:spcBef>
                <a:spcPts val="1200"/>
              </a:spcBef>
              <a:spcAft>
                <a:spcPts val="0"/>
              </a:spcAft>
              <a:buClr>
                <a:schemeClr val="dk1"/>
              </a:buClr>
              <a:buSzPts val="1200"/>
              <a:buNone/>
              <a:defRPr sz="1200"/>
            </a:lvl8pPr>
            <a:lvl9pPr lvl="8" algn="ctr">
              <a:lnSpc>
                <a:spcPct val="90000"/>
              </a:lnSpc>
              <a:spcBef>
                <a:spcPts val="1200"/>
              </a:spcBef>
              <a:spcAft>
                <a:spcPts val="1200"/>
              </a:spcAft>
              <a:buClr>
                <a:schemeClr val="dk1"/>
              </a:buClr>
              <a:buSzPts val="1200"/>
              <a:buNone/>
              <a:defRPr sz="1200"/>
            </a:lvl9pPr>
          </a:lstStyle>
          <a:p>
            <a:endParaRPr/>
          </a:p>
        </p:txBody>
      </p:sp>
      <p:sp>
        <p:nvSpPr>
          <p:cNvPr id="454" name="Google Shape;454;p56"/>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R="0" lvl="0" algn="l">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1pPr>
            <a:lvl2pPr marR="0" lvl="1" algn="l">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9pPr>
          </a:lstStyle>
          <a:p>
            <a:endParaRPr/>
          </a:p>
        </p:txBody>
      </p:sp>
      <p:sp>
        <p:nvSpPr>
          <p:cNvPr id="455" name="Google Shape;455;p56"/>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marR="0" lvl="0" algn="ctr">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1pPr>
            <a:lvl2pPr marR="0" lvl="1" algn="l">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9pPr>
          </a:lstStyle>
          <a:p>
            <a:endParaRPr/>
          </a:p>
        </p:txBody>
      </p:sp>
      <p:sp>
        <p:nvSpPr>
          <p:cNvPr id="456" name="Google Shape;456;p56"/>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TITLE_AND_BODY_5">
  <p:cSld name="TITLE_AND_BODY_5">
    <p:spTree>
      <p:nvGrpSpPr>
        <p:cNvPr id="1" name="Shape 457"/>
        <p:cNvGrpSpPr/>
        <p:nvPr/>
      </p:nvGrpSpPr>
      <p:grpSpPr>
        <a:xfrm>
          <a:off x="0" y="0"/>
          <a:ext cx="0" cy="0"/>
          <a:chOff x="0" y="0"/>
          <a:chExt cx="0" cy="0"/>
        </a:xfrm>
      </p:grpSpPr>
      <p:sp>
        <p:nvSpPr>
          <p:cNvPr id="458" name="Google Shape;458;p57"/>
          <p:cNvSpPr txBox="1">
            <a:spLocks noGrp="1"/>
          </p:cNvSpPr>
          <p:nvPr>
            <p:ph type="title"/>
          </p:nvPr>
        </p:nvSpPr>
        <p:spPr>
          <a:xfrm>
            <a:off x="311700" y="445025"/>
            <a:ext cx="8520600" cy="572700"/>
          </a:xfrm>
          <a:prstGeom prst="rect">
            <a:avLst/>
          </a:prstGeom>
        </p:spPr>
        <p:txBody>
          <a:bodyPr spcFirstLastPara="1" wrap="square" lIns="0" tIns="0" rIns="0" bIns="0"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459" name="Google Shape;459;p57"/>
          <p:cNvSpPr txBox="1">
            <a:spLocks noGrp="1"/>
          </p:cNvSpPr>
          <p:nvPr>
            <p:ph type="body" idx="1"/>
          </p:nvPr>
        </p:nvSpPr>
        <p:spPr>
          <a:xfrm>
            <a:off x="311700" y="1152475"/>
            <a:ext cx="8520600" cy="3416400"/>
          </a:xfrm>
          <a:prstGeom prst="rect">
            <a:avLst/>
          </a:prstGeom>
        </p:spPr>
        <p:txBody>
          <a:bodyPr spcFirstLastPara="1" wrap="square" lIns="0" tIns="0" rIns="0" bIns="0" anchor="t" anchorCtr="0">
            <a:no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60" name="Google Shape;460;p57"/>
          <p:cNvSpPr txBox="1">
            <a:spLocks noGrp="1"/>
          </p:cNvSpPr>
          <p:nvPr>
            <p:ph type="sldNum" idx="12"/>
          </p:nvPr>
        </p:nvSpPr>
        <p:spPr>
          <a:xfrm>
            <a:off x="8472458" y="4663217"/>
            <a:ext cx="548700" cy="3936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Title slide 2">
  <p:cSld name="BLANK_1">
    <p:bg>
      <p:bgPr>
        <a:blipFill>
          <a:blip r:embed="rId2">
            <a:alphaModFix/>
          </a:blip>
          <a:stretch>
            <a:fillRect/>
          </a:stretch>
        </a:blipFill>
        <a:effectLst/>
      </p:bgPr>
    </p:bg>
    <p:spTree>
      <p:nvGrpSpPr>
        <p:cNvPr id="1" name="Shape 466"/>
        <p:cNvGrpSpPr/>
        <p:nvPr/>
      </p:nvGrpSpPr>
      <p:grpSpPr>
        <a:xfrm>
          <a:off x="0" y="0"/>
          <a:ext cx="0" cy="0"/>
          <a:chOff x="0" y="0"/>
          <a:chExt cx="0" cy="0"/>
        </a:xfrm>
      </p:grpSpPr>
      <p:sp>
        <p:nvSpPr>
          <p:cNvPr id="467" name="Google Shape;467;p59"/>
          <p:cNvSpPr/>
          <p:nvPr/>
        </p:nvSpPr>
        <p:spPr>
          <a:xfrm>
            <a:off x="0" y="0"/>
            <a:ext cx="9144000" cy="5143500"/>
          </a:xfrm>
          <a:prstGeom prst="rect">
            <a:avLst/>
          </a:prstGeom>
          <a:solidFill>
            <a:srgbClr val="FFFFFF">
              <a:alpha val="1456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DM Sans"/>
              <a:ea typeface="DM Sans"/>
              <a:cs typeface="DM Sans"/>
              <a:sym typeface="DM Sans"/>
            </a:endParaRPr>
          </a:p>
        </p:txBody>
      </p:sp>
      <p:sp>
        <p:nvSpPr>
          <p:cNvPr id="468" name="Google Shape;468;p59"/>
          <p:cNvSpPr txBox="1">
            <a:spLocks noGrp="1"/>
          </p:cNvSpPr>
          <p:nvPr>
            <p:ph type="title"/>
          </p:nvPr>
        </p:nvSpPr>
        <p:spPr>
          <a:xfrm>
            <a:off x="1230200" y="1565531"/>
            <a:ext cx="6683700" cy="1726500"/>
          </a:xfrm>
          <a:prstGeom prst="rect">
            <a:avLst/>
          </a:prstGeom>
        </p:spPr>
        <p:txBody>
          <a:bodyPr spcFirstLastPara="1" wrap="square" lIns="91425" tIns="91425" rIns="91425" bIns="91425" anchor="t" anchorCtr="0">
            <a:noAutofit/>
          </a:bodyPr>
          <a:lstStyle>
            <a:lvl1pPr lvl="0" algn="ctr">
              <a:lnSpc>
                <a:spcPct val="90000"/>
              </a:lnSpc>
              <a:spcBef>
                <a:spcPts val="0"/>
              </a:spcBef>
              <a:spcAft>
                <a:spcPts val="0"/>
              </a:spcAft>
              <a:buNone/>
              <a:defRPr sz="5400">
                <a:solidFill>
                  <a:schemeClr val="lt1"/>
                </a:solidFill>
              </a:defRPr>
            </a:lvl1pPr>
            <a:lvl2pPr lvl="1" algn="ctr">
              <a:lnSpc>
                <a:spcPct val="115000"/>
              </a:lnSpc>
              <a:spcBef>
                <a:spcPts val="0"/>
              </a:spcBef>
              <a:spcAft>
                <a:spcPts val="0"/>
              </a:spcAft>
              <a:buNone/>
              <a:defRPr sz="4800">
                <a:solidFill>
                  <a:schemeClr val="lt1"/>
                </a:solidFill>
                <a:latin typeface="Poppins SemiBold"/>
                <a:ea typeface="Poppins SemiBold"/>
                <a:cs typeface="Poppins SemiBold"/>
                <a:sym typeface="Poppins SemiBold"/>
              </a:defRPr>
            </a:lvl2pPr>
            <a:lvl3pPr lvl="2" algn="ctr">
              <a:lnSpc>
                <a:spcPct val="115000"/>
              </a:lnSpc>
              <a:spcBef>
                <a:spcPts val="0"/>
              </a:spcBef>
              <a:spcAft>
                <a:spcPts val="0"/>
              </a:spcAft>
              <a:buNone/>
              <a:defRPr sz="4800">
                <a:solidFill>
                  <a:schemeClr val="lt1"/>
                </a:solidFill>
                <a:latin typeface="Poppins SemiBold"/>
                <a:ea typeface="Poppins SemiBold"/>
                <a:cs typeface="Poppins SemiBold"/>
                <a:sym typeface="Poppins SemiBold"/>
              </a:defRPr>
            </a:lvl3pPr>
            <a:lvl4pPr lvl="3" algn="ctr">
              <a:lnSpc>
                <a:spcPct val="115000"/>
              </a:lnSpc>
              <a:spcBef>
                <a:spcPts val="0"/>
              </a:spcBef>
              <a:spcAft>
                <a:spcPts val="0"/>
              </a:spcAft>
              <a:buNone/>
              <a:defRPr sz="4800">
                <a:solidFill>
                  <a:schemeClr val="lt1"/>
                </a:solidFill>
                <a:latin typeface="Poppins SemiBold"/>
                <a:ea typeface="Poppins SemiBold"/>
                <a:cs typeface="Poppins SemiBold"/>
                <a:sym typeface="Poppins SemiBold"/>
              </a:defRPr>
            </a:lvl4pPr>
            <a:lvl5pPr lvl="4" algn="ctr">
              <a:lnSpc>
                <a:spcPct val="115000"/>
              </a:lnSpc>
              <a:spcBef>
                <a:spcPts val="0"/>
              </a:spcBef>
              <a:spcAft>
                <a:spcPts val="0"/>
              </a:spcAft>
              <a:buNone/>
              <a:defRPr sz="4800">
                <a:solidFill>
                  <a:schemeClr val="lt1"/>
                </a:solidFill>
                <a:latin typeface="Poppins SemiBold"/>
                <a:ea typeface="Poppins SemiBold"/>
                <a:cs typeface="Poppins SemiBold"/>
                <a:sym typeface="Poppins SemiBold"/>
              </a:defRPr>
            </a:lvl5pPr>
            <a:lvl6pPr lvl="5" algn="ctr">
              <a:lnSpc>
                <a:spcPct val="115000"/>
              </a:lnSpc>
              <a:spcBef>
                <a:spcPts val="0"/>
              </a:spcBef>
              <a:spcAft>
                <a:spcPts val="0"/>
              </a:spcAft>
              <a:buNone/>
              <a:defRPr sz="4800">
                <a:solidFill>
                  <a:schemeClr val="lt1"/>
                </a:solidFill>
                <a:latin typeface="Poppins SemiBold"/>
                <a:ea typeface="Poppins SemiBold"/>
                <a:cs typeface="Poppins SemiBold"/>
                <a:sym typeface="Poppins SemiBold"/>
              </a:defRPr>
            </a:lvl6pPr>
            <a:lvl7pPr lvl="6" algn="ctr">
              <a:lnSpc>
                <a:spcPct val="115000"/>
              </a:lnSpc>
              <a:spcBef>
                <a:spcPts val="0"/>
              </a:spcBef>
              <a:spcAft>
                <a:spcPts val="0"/>
              </a:spcAft>
              <a:buNone/>
              <a:defRPr sz="4800">
                <a:solidFill>
                  <a:schemeClr val="lt1"/>
                </a:solidFill>
                <a:latin typeface="Poppins SemiBold"/>
                <a:ea typeface="Poppins SemiBold"/>
                <a:cs typeface="Poppins SemiBold"/>
                <a:sym typeface="Poppins SemiBold"/>
              </a:defRPr>
            </a:lvl7pPr>
            <a:lvl8pPr lvl="7" algn="ctr">
              <a:lnSpc>
                <a:spcPct val="115000"/>
              </a:lnSpc>
              <a:spcBef>
                <a:spcPts val="0"/>
              </a:spcBef>
              <a:spcAft>
                <a:spcPts val="0"/>
              </a:spcAft>
              <a:buNone/>
              <a:defRPr sz="4800">
                <a:solidFill>
                  <a:schemeClr val="lt1"/>
                </a:solidFill>
                <a:latin typeface="Poppins SemiBold"/>
                <a:ea typeface="Poppins SemiBold"/>
                <a:cs typeface="Poppins SemiBold"/>
                <a:sym typeface="Poppins SemiBold"/>
              </a:defRPr>
            </a:lvl8pPr>
            <a:lvl9pPr lvl="8" algn="ctr">
              <a:lnSpc>
                <a:spcPct val="115000"/>
              </a:lnSpc>
              <a:spcBef>
                <a:spcPts val="0"/>
              </a:spcBef>
              <a:spcAft>
                <a:spcPts val="0"/>
              </a:spcAft>
              <a:buNone/>
              <a:defRPr sz="4800">
                <a:solidFill>
                  <a:schemeClr val="lt1"/>
                </a:solidFill>
                <a:latin typeface="Poppins SemiBold"/>
                <a:ea typeface="Poppins SemiBold"/>
                <a:cs typeface="Poppins SemiBold"/>
                <a:sym typeface="Poppins SemiBold"/>
              </a:defRPr>
            </a:lvl9pPr>
          </a:lstStyle>
          <a:p>
            <a:endParaRPr/>
          </a:p>
        </p:txBody>
      </p:sp>
      <p:sp>
        <p:nvSpPr>
          <p:cNvPr id="469" name="Google Shape;469;p59"/>
          <p:cNvSpPr txBox="1">
            <a:spLocks noGrp="1"/>
          </p:cNvSpPr>
          <p:nvPr>
            <p:ph type="subTitle" idx="1"/>
          </p:nvPr>
        </p:nvSpPr>
        <p:spPr>
          <a:xfrm>
            <a:off x="2423700" y="1121975"/>
            <a:ext cx="4346700" cy="452700"/>
          </a:xfrm>
          <a:prstGeom prst="rect">
            <a:avLst/>
          </a:prstGeom>
        </p:spPr>
        <p:txBody>
          <a:bodyPr spcFirstLastPara="1" wrap="square" lIns="91425" tIns="91425" rIns="91425" bIns="91425" anchor="b" anchorCtr="0">
            <a:noAutofit/>
          </a:bodyPr>
          <a:lstStyle>
            <a:lvl1pPr lvl="0" algn="ctr">
              <a:spcBef>
                <a:spcPts val="0"/>
              </a:spcBef>
              <a:spcAft>
                <a:spcPts val="0"/>
              </a:spcAft>
              <a:buClr>
                <a:schemeClr val="lt1"/>
              </a:buClr>
              <a:buSzPts val="1600"/>
              <a:buFont typeface="Nunito Sans"/>
              <a:buNone/>
              <a:defRPr>
                <a:solidFill>
                  <a:schemeClr val="lt1"/>
                </a:solidFill>
                <a:latin typeface="Nunito Sans"/>
                <a:ea typeface="Nunito Sans"/>
                <a:cs typeface="Nunito Sans"/>
                <a:sym typeface="Nunito Sans"/>
              </a:defRPr>
            </a:lvl1pPr>
            <a:lvl2pPr lvl="1">
              <a:spcBef>
                <a:spcPts val="0"/>
              </a:spcBef>
              <a:spcAft>
                <a:spcPts val="0"/>
              </a:spcAft>
              <a:buClr>
                <a:schemeClr val="lt1"/>
              </a:buClr>
              <a:buSzPts val="1600"/>
              <a:buFont typeface="Nunito Sans"/>
              <a:buNone/>
              <a:defRPr>
                <a:solidFill>
                  <a:schemeClr val="lt1"/>
                </a:solidFill>
                <a:latin typeface="Nunito Sans"/>
                <a:ea typeface="Nunito Sans"/>
                <a:cs typeface="Nunito Sans"/>
                <a:sym typeface="Nunito Sans"/>
              </a:defRPr>
            </a:lvl2pPr>
            <a:lvl3pPr lvl="2">
              <a:spcBef>
                <a:spcPts val="0"/>
              </a:spcBef>
              <a:spcAft>
                <a:spcPts val="0"/>
              </a:spcAft>
              <a:buClr>
                <a:schemeClr val="lt1"/>
              </a:buClr>
              <a:buSzPts val="1600"/>
              <a:buFont typeface="Nunito Sans"/>
              <a:buNone/>
              <a:defRPr>
                <a:solidFill>
                  <a:schemeClr val="lt1"/>
                </a:solidFill>
                <a:latin typeface="Nunito Sans"/>
                <a:ea typeface="Nunito Sans"/>
                <a:cs typeface="Nunito Sans"/>
                <a:sym typeface="Nunito Sans"/>
              </a:defRPr>
            </a:lvl3pPr>
            <a:lvl4pPr lvl="3">
              <a:spcBef>
                <a:spcPts val="0"/>
              </a:spcBef>
              <a:spcAft>
                <a:spcPts val="0"/>
              </a:spcAft>
              <a:buClr>
                <a:schemeClr val="lt1"/>
              </a:buClr>
              <a:buSzPts val="1600"/>
              <a:buFont typeface="Nunito Sans"/>
              <a:buNone/>
              <a:defRPr>
                <a:solidFill>
                  <a:schemeClr val="lt1"/>
                </a:solidFill>
                <a:latin typeface="Nunito Sans"/>
                <a:ea typeface="Nunito Sans"/>
                <a:cs typeface="Nunito Sans"/>
                <a:sym typeface="Nunito Sans"/>
              </a:defRPr>
            </a:lvl4pPr>
            <a:lvl5pPr lvl="4">
              <a:spcBef>
                <a:spcPts val="0"/>
              </a:spcBef>
              <a:spcAft>
                <a:spcPts val="0"/>
              </a:spcAft>
              <a:buClr>
                <a:schemeClr val="lt1"/>
              </a:buClr>
              <a:buSzPts val="1600"/>
              <a:buFont typeface="Nunito Sans"/>
              <a:buNone/>
              <a:defRPr>
                <a:solidFill>
                  <a:schemeClr val="lt1"/>
                </a:solidFill>
                <a:latin typeface="Nunito Sans"/>
                <a:ea typeface="Nunito Sans"/>
                <a:cs typeface="Nunito Sans"/>
                <a:sym typeface="Nunito Sans"/>
              </a:defRPr>
            </a:lvl5pPr>
            <a:lvl6pPr lvl="5">
              <a:spcBef>
                <a:spcPts val="0"/>
              </a:spcBef>
              <a:spcAft>
                <a:spcPts val="0"/>
              </a:spcAft>
              <a:buClr>
                <a:schemeClr val="lt1"/>
              </a:buClr>
              <a:buSzPts val="1600"/>
              <a:buFont typeface="Nunito Sans"/>
              <a:buNone/>
              <a:defRPr>
                <a:solidFill>
                  <a:schemeClr val="lt1"/>
                </a:solidFill>
                <a:latin typeface="Nunito Sans"/>
                <a:ea typeface="Nunito Sans"/>
                <a:cs typeface="Nunito Sans"/>
                <a:sym typeface="Nunito Sans"/>
              </a:defRPr>
            </a:lvl6pPr>
            <a:lvl7pPr lvl="6">
              <a:spcBef>
                <a:spcPts val="0"/>
              </a:spcBef>
              <a:spcAft>
                <a:spcPts val="0"/>
              </a:spcAft>
              <a:buClr>
                <a:schemeClr val="lt1"/>
              </a:buClr>
              <a:buSzPts val="1600"/>
              <a:buFont typeface="Nunito Sans"/>
              <a:buNone/>
              <a:defRPr>
                <a:solidFill>
                  <a:schemeClr val="lt1"/>
                </a:solidFill>
                <a:latin typeface="Nunito Sans"/>
                <a:ea typeface="Nunito Sans"/>
                <a:cs typeface="Nunito Sans"/>
                <a:sym typeface="Nunito Sans"/>
              </a:defRPr>
            </a:lvl7pPr>
            <a:lvl8pPr lvl="7">
              <a:spcBef>
                <a:spcPts val="0"/>
              </a:spcBef>
              <a:spcAft>
                <a:spcPts val="0"/>
              </a:spcAft>
              <a:buClr>
                <a:schemeClr val="lt1"/>
              </a:buClr>
              <a:buSzPts val="1600"/>
              <a:buFont typeface="Nunito Sans"/>
              <a:buNone/>
              <a:defRPr>
                <a:solidFill>
                  <a:schemeClr val="lt1"/>
                </a:solidFill>
                <a:latin typeface="Nunito Sans"/>
                <a:ea typeface="Nunito Sans"/>
                <a:cs typeface="Nunito Sans"/>
                <a:sym typeface="Nunito Sans"/>
              </a:defRPr>
            </a:lvl8pPr>
            <a:lvl9pPr lvl="8">
              <a:spcBef>
                <a:spcPts val="0"/>
              </a:spcBef>
              <a:spcAft>
                <a:spcPts val="0"/>
              </a:spcAft>
              <a:buClr>
                <a:schemeClr val="lt1"/>
              </a:buClr>
              <a:buSzPts val="1600"/>
              <a:buFont typeface="Nunito Sans"/>
              <a:buNone/>
              <a:defRPr>
                <a:solidFill>
                  <a:schemeClr val="lt1"/>
                </a:solidFill>
                <a:latin typeface="Nunito Sans"/>
                <a:ea typeface="Nunito Sans"/>
                <a:cs typeface="Nunito Sans"/>
                <a:sym typeface="Nunito Sans"/>
              </a:defRPr>
            </a:lvl9pPr>
          </a:lstStyle>
          <a:p>
            <a:endParaRPr/>
          </a:p>
        </p:txBody>
      </p:sp>
      <p:sp>
        <p:nvSpPr>
          <p:cNvPr id="470" name="Google Shape;470;p59"/>
          <p:cNvSpPr/>
          <p:nvPr/>
        </p:nvSpPr>
        <p:spPr>
          <a:xfrm>
            <a:off x="7142775" y="-1271900"/>
            <a:ext cx="2909700" cy="2909700"/>
          </a:xfrm>
          <a:prstGeom prst="ellipse">
            <a:avLst/>
          </a:prstGeom>
          <a:no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endParaRPr>
          </a:p>
        </p:txBody>
      </p:sp>
      <p:sp>
        <p:nvSpPr>
          <p:cNvPr id="471" name="Google Shape;471;p59"/>
          <p:cNvSpPr/>
          <p:nvPr/>
        </p:nvSpPr>
        <p:spPr>
          <a:xfrm>
            <a:off x="766000" y="157475"/>
            <a:ext cx="1234800" cy="1234800"/>
          </a:xfrm>
          <a:prstGeom prst="ellipse">
            <a:avLst/>
          </a:prstGeom>
          <a:no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endParaRPr>
          </a:p>
        </p:txBody>
      </p:sp>
      <p:sp>
        <p:nvSpPr>
          <p:cNvPr id="472" name="Google Shape;472;p59"/>
          <p:cNvSpPr/>
          <p:nvPr/>
        </p:nvSpPr>
        <p:spPr>
          <a:xfrm>
            <a:off x="378925" y="4436525"/>
            <a:ext cx="1128900" cy="1128900"/>
          </a:xfrm>
          <a:prstGeom prst="ellipse">
            <a:avLst/>
          </a:prstGeom>
          <a:no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endParaRPr>
          </a:p>
        </p:txBody>
      </p:sp>
      <p:sp>
        <p:nvSpPr>
          <p:cNvPr id="473" name="Google Shape;473;p59"/>
          <p:cNvSpPr/>
          <p:nvPr/>
        </p:nvSpPr>
        <p:spPr>
          <a:xfrm>
            <a:off x="228600" y="1280799"/>
            <a:ext cx="357000" cy="357000"/>
          </a:xfrm>
          <a:prstGeom prst="ellipse">
            <a:avLst/>
          </a:prstGeom>
          <a:no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endParaRPr>
          </a:p>
        </p:txBody>
      </p:sp>
      <p:pic>
        <p:nvPicPr>
          <p:cNvPr id="474" name="Google Shape;474;p59" title="Updated_ObsevatoryLogo.png"/>
          <p:cNvPicPr preferRelativeResize="0"/>
          <p:nvPr/>
        </p:nvPicPr>
        <p:blipFill rotWithShape="1">
          <a:blip r:embed="rId3">
            <a:alphaModFix/>
          </a:blip>
          <a:srcRect t="22826" b="23692"/>
          <a:stretch/>
        </p:blipFill>
        <p:spPr>
          <a:xfrm>
            <a:off x="6080699" y="4149675"/>
            <a:ext cx="2728650" cy="820801"/>
          </a:xfrm>
          <a:prstGeom prst="rect">
            <a:avLst/>
          </a:prstGeom>
          <a:noFill/>
          <a:ln>
            <a:noFill/>
          </a:ln>
        </p:spPr>
      </p:pic>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Title Slide">
  <p:cSld name="BLANK_1_1">
    <p:bg>
      <p:bgPr>
        <a:blipFill>
          <a:blip r:embed="rId2">
            <a:alphaModFix/>
          </a:blip>
          <a:stretch>
            <a:fillRect/>
          </a:stretch>
        </a:blipFill>
        <a:effectLst/>
      </p:bgPr>
    </p:bg>
    <p:spTree>
      <p:nvGrpSpPr>
        <p:cNvPr id="1" name="Shape 475"/>
        <p:cNvGrpSpPr/>
        <p:nvPr/>
      </p:nvGrpSpPr>
      <p:grpSpPr>
        <a:xfrm>
          <a:off x="0" y="0"/>
          <a:ext cx="0" cy="0"/>
          <a:chOff x="0" y="0"/>
          <a:chExt cx="0" cy="0"/>
        </a:xfrm>
      </p:grpSpPr>
      <p:sp>
        <p:nvSpPr>
          <p:cNvPr id="476" name="Google Shape;476;p60"/>
          <p:cNvSpPr/>
          <p:nvPr/>
        </p:nvSpPr>
        <p:spPr>
          <a:xfrm>
            <a:off x="644525" y="4305425"/>
            <a:ext cx="378300" cy="378300"/>
          </a:xfrm>
          <a:prstGeom prst="ellipse">
            <a:avLst/>
          </a:prstGeom>
          <a:no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endParaRPr>
          </a:p>
        </p:txBody>
      </p:sp>
      <p:sp>
        <p:nvSpPr>
          <p:cNvPr id="477" name="Google Shape;477;p60"/>
          <p:cNvSpPr/>
          <p:nvPr/>
        </p:nvSpPr>
        <p:spPr>
          <a:xfrm>
            <a:off x="6576450" y="215900"/>
            <a:ext cx="452700" cy="452700"/>
          </a:xfrm>
          <a:prstGeom prst="ellipse">
            <a:avLst/>
          </a:prstGeom>
          <a:no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FFFFFF"/>
              </a:solidFill>
            </a:endParaRPr>
          </a:p>
        </p:txBody>
      </p:sp>
      <p:sp>
        <p:nvSpPr>
          <p:cNvPr id="478" name="Google Shape;478;p60"/>
          <p:cNvSpPr/>
          <p:nvPr/>
        </p:nvSpPr>
        <p:spPr>
          <a:xfrm>
            <a:off x="7335225" y="-1221250"/>
            <a:ext cx="2596500" cy="2596500"/>
          </a:xfrm>
          <a:prstGeom prst="ellipse">
            <a:avLst/>
          </a:prstGeom>
          <a:no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endParaRPr>
          </a:p>
        </p:txBody>
      </p:sp>
      <p:sp>
        <p:nvSpPr>
          <p:cNvPr id="479" name="Google Shape;479;p60"/>
          <p:cNvSpPr/>
          <p:nvPr/>
        </p:nvSpPr>
        <p:spPr>
          <a:xfrm>
            <a:off x="0" y="0"/>
            <a:ext cx="9144000" cy="5143500"/>
          </a:xfrm>
          <a:prstGeom prst="rect">
            <a:avLst/>
          </a:prstGeom>
          <a:solidFill>
            <a:srgbClr val="FFFFFF">
              <a:alpha val="1456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DM Sans"/>
              <a:ea typeface="DM Sans"/>
              <a:cs typeface="DM Sans"/>
              <a:sym typeface="DM Sans"/>
            </a:endParaRPr>
          </a:p>
        </p:txBody>
      </p:sp>
      <p:pic>
        <p:nvPicPr>
          <p:cNvPr id="480" name="Google Shape;480;p60"/>
          <p:cNvPicPr preferRelativeResize="0"/>
          <p:nvPr/>
        </p:nvPicPr>
        <p:blipFill>
          <a:blip r:embed="rId3">
            <a:alphaModFix/>
          </a:blip>
          <a:stretch>
            <a:fillRect/>
          </a:stretch>
        </p:blipFill>
        <p:spPr>
          <a:xfrm rot="-6658321">
            <a:off x="1125237" y="1049205"/>
            <a:ext cx="8223115" cy="8223099"/>
          </a:xfrm>
          <a:prstGeom prst="rect">
            <a:avLst/>
          </a:prstGeom>
          <a:noFill/>
          <a:ln>
            <a:noFill/>
          </a:ln>
        </p:spPr>
      </p:pic>
      <p:sp>
        <p:nvSpPr>
          <p:cNvPr id="481" name="Google Shape;481;p60"/>
          <p:cNvSpPr txBox="1">
            <a:spLocks noGrp="1"/>
          </p:cNvSpPr>
          <p:nvPr>
            <p:ph type="title"/>
          </p:nvPr>
        </p:nvSpPr>
        <p:spPr>
          <a:xfrm>
            <a:off x="1646769" y="2717250"/>
            <a:ext cx="7030200" cy="1846200"/>
          </a:xfrm>
          <a:prstGeom prst="rect">
            <a:avLst/>
          </a:prstGeom>
        </p:spPr>
        <p:txBody>
          <a:bodyPr spcFirstLastPara="1" wrap="square" lIns="91425" tIns="91425" rIns="91425" bIns="91425" anchor="t" anchorCtr="0">
            <a:noAutofit/>
          </a:bodyPr>
          <a:lstStyle>
            <a:lvl1pPr lvl="0" algn="ctr">
              <a:lnSpc>
                <a:spcPct val="90000"/>
              </a:lnSpc>
              <a:spcBef>
                <a:spcPts val="0"/>
              </a:spcBef>
              <a:spcAft>
                <a:spcPts val="0"/>
              </a:spcAft>
              <a:buNone/>
              <a:defRPr sz="5000"/>
            </a:lvl1pPr>
            <a:lvl2pPr lvl="1" algn="ctr">
              <a:lnSpc>
                <a:spcPct val="115000"/>
              </a:lnSpc>
              <a:spcBef>
                <a:spcPts val="0"/>
              </a:spcBef>
              <a:spcAft>
                <a:spcPts val="0"/>
              </a:spcAft>
              <a:buNone/>
              <a:defRPr sz="5000">
                <a:latin typeface="Poppins SemiBold"/>
                <a:ea typeface="Poppins SemiBold"/>
                <a:cs typeface="Poppins SemiBold"/>
                <a:sym typeface="Poppins SemiBold"/>
              </a:defRPr>
            </a:lvl2pPr>
            <a:lvl3pPr lvl="2" algn="ctr">
              <a:lnSpc>
                <a:spcPct val="115000"/>
              </a:lnSpc>
              <a:spcBef>
                <a:spcPts val="0"/>
              </a:spcBef>
              <a:spcAft>
                <a:spcPts val="0"/>
              </a:spcAft>
              <a:buNone/>
              <a:defRPr sz="5000">
                <a:latin typeface="Poppins SemiBold"/>
                <a:ea typeface="Poppins SemiBold"/>
                <a:cs typeface="Poppins SemiBold"/>
                <a:sym typeface="Poppins SemiBold"/>
              </a:defRPr>
            </a:lvl3pPr>
            <a:lvl4pPr lvl="3" algn="ctr">
              <a:lnSpc>
                <a:spcPct val="115000"/>
              </a:lnSpc>
              <a:spcBef>
                <a:spcPts val="0"/>
              </a:spcBef>
              <a:spcAft>
                <a:spcPts val="0"/>
              </a:spcAft>
              <a:buNone/>
              <a:defRPr sz="5000">
                <a:latin typeface="Poppins SemiBold"/>
                <a:ea typeface="Poppins SemiBold"/>
                <a:cs typeface="Poppins SemiBold"/>
                <a:sym typeface="Poppins SemiBold"/>
              </a:defRPr>
            </a:lvl4pPr>
            <a:lvl5pPr lvl="4" algn="ctr">
              <a:lnSpc>
                <a:spcPct val="115000"/>
              </a:lnSpc>
              <a:spcBef>
                <a:spcPts val="0"/>
              </a:spcBef>
              <a:spcAft>
                <a:spcPts val="0"/>
              </a:spcAft>
              <a:buNone/>
              <a:defRPr sz="5000">
                <a:latin typeface="Poppins SemiBold"/>
                <a:ea typeface="Poppins SemiBold"/>
                <a:cs typeface="Poppins SemiBold"/>
                <a:sym typeface="Poppins SemiBold"/>
              </a:defRPr>
            </a:lvl5pPr>
            <a:lvl6pPr lvl="5" algn="ctr">
              <a:lnSpc>
                <a:spcPct val="115000"/>
              </a:lnSpc>
              <a:spcBef>
                <a:spcPts val="0"/>
              </a:spcBef>
              <a:spcAft>
                <a:spcPts val="0"/>
              </a:spcAft>
              <a:buNone/>
              <a:defRPr sz="5000">
                <a:latin typeface="Poppins SemiBold"/>
                <a:ea typeface="Poppins SemiBold"/>
                <a:cs typeface="Poppins SemiBold"/>
                <a:sym typeface="Poppins SemiBold"/>
              </a:defRPr>
            </a:lvl6pPr>
            <a:lvl7pPr lvl="6" algn="ctr">
              <a:lnSpc>
                <a:spcPct val="115000"/>
              </a:lnSpc>
              <a:spcBef>
                <a:spcPts val="0"/>
              </a:spcBef>
              <a:spcAft>
                <a:spcPts val="0"/>
              </a:spcAft>
              <a:buNone/>
              <a:defRPr sz="5000">
                <a:latin typeface="Poppins SemiBold"/>
                <a:ea typeface="Poppins SemiBold"/>
                <a:cs typeface="Poppins SemiBold"/>
                <a:sym typeface="Poppins SemiBold"/>
              </a:defRPr>
            </a:lvl7pPr>
            <a:lvl8pPr lvl="7" algn="ctr">
              <a:lnSpc>
                <a:spcPct val="115000"/>
              </a:lnSpc>
              <a:spcBef>
                <a:spcPts val="0"/>
              </a:spcBef>
              <a:spcAft>
                <a:spcPts val="0"/>
              </a:spcAft>
              <a:buNone/>
              <a:defRPr sz="5000">
                <a:latin typeface="Poppins SemiBold"/>
                <a:ea typeface="Poppins SemiBold"/>
                <a:cs typeface="Poppins SemiBold"/>
                <a:sym typeface="Poppins SemiBold"/>
              </a:defRPr>
            </a:lvl8pPr>
            <a:lvl9pPr lvl="8" algn="ctr">
              <a:lnSpc>
                <a:spcPct val="115000"/>
              </a:lnSpc>
              <a:spcBef>
                <a:spcPts val="0"/>
              </a:spcBef>
              <a:spcAft>
                <a:spcPts val="0"/>
              </a:spcAft>
              <a:buNone/>
              <a:defRPr sz="5000">
                <a:latin typeface="Poppins SemiBold"/>
                <a:ea typeface="Poppins SemiBold"/>
                <a:cs typeface="Poppins SemiBold"/>
                <a:sym typeface="Poppins SemiBold"/>
              </a:defRPr>
            </a:lvl9pPr>
          </a:lstStyle>
          <a:p>
            <a:endParaRPr/>
          </a:p>
        </p:txBody>
      </p:sp>
      <p:sp>
        <p:nvSpPr>
          <p:cNvPr id="482" name="Google Shape;482;p60"/>
          <p:cNvSpPr txBox="1">
            <a:spLocks noGrp="1"/>
          </p:cNvSpPr>
          <p:nvPr>
            <p:ph type="subTitle" idx="1"/>
          </p:nvPr>
        </p:nvSpPr>
        <p:spPr>
          <a:xfrm>
            <a:off x="2988519" y="2264550"/>
            <a:ext cx="4346700" cy="452700"/>
          </a:xfrm>
          <a:prstGeom prst="rect">
            <a:avLst/>
          </a:prstGeom>
        </p:spPr>
        <p:txBody>
          <a:bodyPr spcFirstLastPara="1" wrap="square" lIns="91425" tIns="91425" rIns="91425" bIns="91425" anchor="b" anchorCtr="0">
            <a:noAutofit/>
          </a:bodyPr>
          <a:lstStyle>
            <a:lvl1pPr lvl="0" algn="ctr">
              <a:spcBef>
                <a:spcPts val="0"/>
              </a:spcBef>
              <a:spcAft>
                <a:spcPts val="0"/>
              </a:spcAft>
              <a:buSzPts val="1600"/>
              <a:buFont typeface="Nunito Sans"/>
              <a:buNone/>
              <a:defRPr>
                <a:latin typeface="Nunito Sans"/>
                <a:ea typeface="Nunito Sans"/>
                <a:cs typeface="Nunito Sans"/>
                <a:sym typeface="Nunito Sans"/>
              </a:defRPr>
            </a:lvl1pPr>
            <a:lvl2pPr lvl="1">
              <a:spcBef>
                <a:spcPts val="0"/>
              </a:spcBef>
              <a:spcAft>
                <a:spcPts val="0"/>
              </a:spcAft>
              <a:buSzPts val="1600"/>
              <a:buFont typeface="Nunito Sans"/>
              <a:buNone/>
              <a:defRPr>
                <a:latin typeface="Nunito Sans"/>
                <a:ea typeface="Nunito Sans"/>
                <a:cs typeface="Nunito Sans"/>
                <a:sym typeface="Nunito Sans"/>
              </a:defRPr>
            </a:lvl2pPr>
            <a:lvl3pPr lvl="2">
              <a:spcBef>
                <a:spcPts val="0"/>
              </a:spcBef>
              <a:spcAft>
                <a:spcPts val="0"/>
              </a:spcAft>
              <a:buSzPts val="1600"/>
              <a:buFont typeface="Nunito Sans"/>
              <a:buNone/>
              <a:defRPr>
                <a:latin typeface="Nunito Sans"/>
                <a:ea typeface="Nunito Sans"/>
                <a:cs typeface="Nunito Sans"/>
                <a:sym typeface="Nunito Sans"/>
              </a:defRPr>
            </a:lvl3pPr>
            <a:lvl4pPr lvl="3">
              <a:spcBef>
                <a:spcPts val="0"/>
              </a:spcBef>
              <a:spcAft>
                <a:spcPts val="0"/>
              </a:spcAft>
              <a:buSzPts val="1600"/>
              <a:buFont typeface="Nunito Sans"/>
              <a:buNone/>
              <a:defRPr>
                <a:latin typeface="Nunito Sans"/>
                <a:ea typeface="Nunito Sans"/>
                <a:cs typeface="Nunito Sans"/>
                <a:sym typeface="Nunito Sans"/>
              </a:defRPr>
            </a:lvl4pPr>
            <a:lvl5pPr lvl="4">
              <a:spcBef>
                <a:spcPts val="0"/>
              </a:spcBef>
              <a:spcAft>
                <a:spcPts val="0"/>
              </a:spcAft>
              <a:buSzPts val="1600"/>
              <a:buFont typeface="Nunito Sans"/>
              <a:buNone/>
              <a:defRPr>
                <a:latin typeface="Nunito Sans"/>
                <a:ea typeface="Nunito Sans"/>
                <a:cs typeface="Nunito Sans"/>
                <a:sym typeface="Nunito Sans"/>
              </a:defRPr>
            </a:lvl5pPr>
            <a:lvl6pPr lvl="5">
              <a:spcBef>
                <a:spcPts val="0"/>
              </a:spcBef>
              <a:spcAft>
                <a:spcPts val="0"/>
              </a:spcAft>
              <a:buSzPts val="1600"/>
              <a:buFont typeface="Nunito Sans"/>
              <a:buNone/>
              <a:defRPr>
                <a:latin typeface="Nunito Sans"/>
                <a:ea typeface="Nunito Sans"/>
                <a:cs typeface="Nunito Sans"/>
                <a:sym typeface="Nunito Sans"/>
              </a:defRPr>
            </a:lvl6pPr>
            <a:lvl7pPr lvl="6">
              <a:spcBef>
                <a:spcPts val="0"/>
              </a:spcBef>
              <a:spcAft>
                <a:spcPts val="0"/>
              </a:spcAft>
              <a:buSzPts val="1600"/>
              <a:buFont typeface="Nunito Sans"/>
              <a:buNone/>
              <a:defRPr>
                <a:latin typeface="Nunito Sans"/>
                <a:ea typeface="Nunito Sans"/>
                <a:cs typeface="Nunito Sans"/>
                <a:sym typeface="Nunito Sans"/>
              </a:defRPr>
            </a:lvl7pPr>
            <a:lvl8pPr lvl="7">
              <a:spcBef>
                <a:spcPts val="0"/>
              </a:spcBef>
              <a:spcAft>
                <a:spcPts val="0"/>
              </a:spcAft>
              <a:buSzPts val="1600"/>
              <a:buFont typeface="Nunito Sans"/>
              <a:buNone/>
              <a:defRPr>
                <a:latin typeface="Nunito Sans"/>
                <a:ea typeface="Nunito Sans"/>
                <a:cs typeface="Nunito Sans"/>
                <a:sym typeface="Nunito Sans"/>
              </a:defRPr>
            </a:lvl8pPr>
            <a:lvl9pPr lvl="8">
              <a:spcBef>
                <a:spcPts val="0"/>
              </a:spcBef>
              <a:spcAft>
                <a:spcPts val="0"/>
              </a:spcAft>
              <a:buSzPts val="1600"/>
              <a:buFont typeface="Nunito Sans"/>
              <a:buNone/>
              <a:defRPr>
                <a:latin typeface="Nunito Sans"/>
                <a:ea typeface="Nunito Sans"/>
                <a:cs typeface="Nunito Sans"/>
                <a:sym typeface="Nunito Sans"/>
              </a:defRPr>
            </a:lvl9pPr>
          </a:lstStyle>
          <a:p>
            <a:endParaRPr/>
          </a:p>
        </p:txBody>
      </p:sp>
      <p:pic>
        <p:nvPicPr>
          <p:cNvPr id="483" name="Google Shape;483;p60" title="Updated_ObsevatoryLogo.png"/>
          <p:cNvPicPr preferRelativeResize="0"/>
          <p:nvPr/>
        </p:nvPicPr>
        <p:blipFill rotWithShape="1">
          <a:blip r:embed="rId4">
            <a:alphaModFix/>
          </a:blip>
          <a:srcRect t="22826" b="23692"/>
          <a:stretch/>
        </p:blipFill>
        <p:spPr>
          <a:xfrm>
            <a:off x="76200" y="256424"/>
            <a:ext cx="3719402" cy="1118826"/>
          </a:xfrm>
          <a:prstGeom prst="rect">
            <a:avLst/>
          </a:prstGeom>
          <a:noFill/>
          <a:ln>
            <a:noFill/>
          </a:ln>
        </p:spPr>
      </p:pic>
      <p:pic>
        <p:nvPicPr>
          <p:cNvPr id="484" name="Google Shape;484;p60"/>
          <p:cNvPicPr preferRelativeResize="0"/>
          <p:nvPr/>
        </p:nvPicPr>
        <p:blipFill>
          <a:blip r:embed="rId5">
            <a:alphaModFix/>
          </a:blip>
          <a:stretch>
            <a:fillRect/>
          </a:stretch>
        </p:blipFill>
        <p:spPr>
          <a:xfrm rot="-1220517">
            <a:off x="455166" y="2490906"/>
            <a:ext cx="1658364" cy="1658388"/>
          </a:xfrm>
          <a:prstGeom prst="rect">
            <a:avLst/>
          </a:prstGeom>
          <a:noFill/>
          <a:ln>
            <a:noFill/>
          </a:ln>
        </p:spPr>
      </p:pic>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Blank">
  <p:cSld name="CUSTOM">
    <p:spTree>
      <p:nvGrpSpPr>
        <p:cNvPr id="1" name="Shape 485"/>
        <p:cNvGrpSpPr/>
        <p:nvPr/>
      </p:nvGrpSpPr>
      <p:grpSpPr>
        <a:xfrm>
          <a:off x="0" y="0"/>
          <a:ext cx="0" cy="0"/>
          <a:chOff x="0" y="0"/>
          <a:chExt cx="0" cy="0"/>
        </a:xfrm>
      </p:grpSpPr>
      <p:sp>
        <p:nvSpPr>
          <p:cNvPr id="486" name="Google Shape;486;p61"/>
          <p:cNvSpPr/>
          <p:nvPr/>
        </p:nvSpPr>
        <p:spPr>
          <a:xfrm>
            <a:off x="0" y="0"/>
            <a:ext cx="9144000" cy="5143500"/>
          </a:xfrm>
          <a:prstGeom prst="rect">
            <a:avLst/>
          </a:prstGeom>
          <a:solidFill>
            <a:srgbClr val="FFFFFF">
              <a:alpha val="1456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DM Sans"/>
              <a:ea typeface="DM Sans"/>
              <a:cs typeface="DM Sans"/>
              <a:sym typeface="DM Sans"/>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Blank + Pattern">
  <p:cSld name="CUSTOM_1">
    <p:spTree>
      <p:nvGrpSpPr>
        <p:cNvPr id="1" name="Shape 487"/>
        <p:cNvGrpSpPr/>
        <p:nvPr/>
      </p:nvGrpSpPr>
      <p:grpSpPr>
        <a:xfrm>
          <a:off x="0" y="0"/>
          <a:ext cx="0" cy="0"/>
          <a:chOff x="0" y="0"/>
          <a:chExt cx="0" cy="0"/>
        </a:xfrm>
      </p:grpSpPr>
      <p:grpSp>
        <p:nvGrpSpPr>
          <p:cNvPr id="488" name="Google Shape;488;p62"/>
          <p:cNvGrpSpPr/>
          <p:nvPr/>
        </p:nvGrpSpPr>
        <p:grpSpPr>
          <a:xfrm>
            <a:off x="-150925" y="-80623"/>
            <a:ext cx="9392717" cy="5284089"/>
            <a:chOff x="0" y="0"/>
            <a:chExt cx="12192000" cy="6858000"/>
          </a:xfrm>
        </p:grpSpPr>
        <p:grpSp>
          <p:nvGrpSpPr>
            <p:cNvPr id="489" name="Google Shape;489;p62"/>
            <p:cNvGrpSpPr/>
            <p:nvPr/>
          </p:nvGrpSpPr>
          <p:grpSpPr>
            <a:xfrm>
              <a:off x="0" y="0"/>
              <a:ext cx="12192000" cy="6858000"/>
              <a:chOff x="0" y="0"/>
              <a:chExt cx="12192000" cy="6858000"/>
            </a:xfrm>
          </p:grpSpPr>
          <p:grpSp>
            <p:nvGrpSpPr>
              <p:cNvPr id="490" name="Google Shape;490;p62"/>
              <p:cNvGrpSpPr/>
              <p:nvPr/>
            </p:nvGrpSpPr>
            <p:grpSpPr>
              <a:xfrm>
                <a:off x="0" y="551996"/>
                <a:ext cx="12192000" cy="5754009"/>
                <a:chOff x="0" y="551996"/>
                <a:chExt cx="12192000" cy="5754009"/>
              </a:xfrm>
            </p:grpSpPr>
            <p:cxnSp>
              <p:nvCxnSpPr>
                <p:cNvPr id="491" name="Google Shape;491;p62"/>
                <p:cNvCxnSpPr/>
                <p:nvPr/>
              </p:nvCxnSpPr>
              <p:spPr>
                <a:xfrm>
                  <a:off x="0" y="3429000"/>
                  <a:ext cx="12192000" cy="0"/>
                </a:xfrm>
                <a:prstGeom prst="straightConnector1">
                  <a:avLst/>
                </a:prstGeom>
                <a:noFill/>
                <a:ln w="7350" cap="flat" cmpd="sng">
                  <a:solidFill>
                    <a:srgbClr val="7F7F7F">
                      <a:alpha val="24709"/>
                    </a:srgbClr>
                  </a:solidFill>
                  <a:prstDash val="solid"/>
                  <a:miter lim="800000"/>
                  <a:headEnd type="none" w="sm" len="sm"/>
                  <a:tailEnd type="none" w="sm" len="sm"/>
                </a:ln>
              </p:spPr>
            </p:cxnSp>
            <p:cxnSp>
              <p:nvCxnSpPr>
                <p:cNvPr id="492" name="Google Shape;492;p62"/>
                <p:cNvCxnSpPr/>
                <p:nvPr/>
              </p:nvCxnSpPr>
              <p:spPr>
                <a:xfrm>
                  <a:off x="0" y="1989000"/>
                  <a:ext cx="12192000" cy="0"/>
                </a:xfrm>
                <a:prstGeom prst="straightConnector1">
                  <a:avLst/>
                </a:prstGeom>
                <a:noFill/>
                <a:ln w="7350" cap="flat" cmpd="sng">
                  <a:solidFill>
                    <a:srgbClr val="7F7F7F">
                      <a:alpha val="24709"/>
                    </a:srgbClr>
                  </a:solidFill>
                  <a:prstDash val="solid"/>
                  <a:miter lim="800000"/>
                  <a:headEnd type="none" w="sm" len="sm"/>
                  <a:tailEnd type="none" w="sm" len="sm"/>
                </a:ln>
              </p:spPr>
            </p:cxnSp>
            <p:cxnSp>
              <p:nvCxnSpPr>
                <p:cNvPr id="493" name="Google Shape;493;p62"/>
                <p:cNvCxnSpPr/>
                <p:nvPr/>
              </p:nvCxnSpPr>
              <p:spPr>
                <a:xfrm>
                  <a:off x="0" y="4869000"/>
                  <a:ext cx="12192000" cy="0"/>
                </a:xfrm>
                <a:prstGeom prst="straightConnector1">
                  <a:avLst/>
                </a:prstGeom>
                <a:noFill/>
                <a:ln w="7350" cap="flat" cmpd="sng">
                  <a:solidFill>
                    <a:srgbClr val="7F7F7F">
                      <a:alpha val="24709"/>
                    </a:srgbClr>
                  </a:solidFill>
                  <a:prstDash val="solid"/>
                  <a:miter lim="800000"/>
                  <a:headEnd type="none" w="sm" len="sm"/>
                  <a:tailEnd type="none" w="sm" len="sm"/>
                </a:ln>
              </p:spPr>
            </p:cxnSp>
            <p:cxnSp>
              <p:nvCxnSpPr>
                <p:cNvPr id="494" name="Google Shape;494;p62"/>
                <p:cNvCxnSpPr/>
                <p:nvPr/>
              </p:nvCxnSpPr>
              <p:spPr>
                <a:xfrm>
                  <a:off x="0" y="551996"/>
                  <a:ext cx="12192000" cy="0"/>
                </a:xfrm>
                <a:prstGeom prst="straightConnector1">
                  <a:avLst/>
                </a:prstGeom>
                <a:noFill/>
                <a:ln w="7350" cap="flat" cmpd="sng">
                  <a:solidFill>
                    <a:srgbClr val="7F7F7F">
                      <a:alpha val="24709"/>
                    </a:srgbClr>
                  </a:solidFill>
                  <a:prstDash val="solid"/>
                  <a:miter lim="800000"/>
                  <a:headEnd type="none" w="sm" len="sm"/>
                  <a:tailEnd type="none" w="sm" len="sm"/>
                </a:ln>
              </p:spPr>
            </p:cxnSp>
            <p:cxnSp>
              <p:nvCxnSpPr>
                <p:cNvPr id="495" name="Google Shape;495;p62"/>
                <p:cNvCxnSpPr/>
                <p:nvPr/>
              </p:nvCxnSpPr>
              <p:spPr>
                <a:xfrm>
                  <a:off x="0" y="6306005"/>
                  <a:ext cx="12192000" cy="0"/>
                </a:xfrm>
                <a:prstGeom prst="straightConnector1">
                  <a:avLst/>
                </a:prstGeom>
                <a:noFill/>
                <a:ln w="7350" cap="flat" cmpd="sng">
                  <a:solidFill>
                    <a:srgbClr val="7F7F7F">
                      <a:alpha val="24709"/>
                    </a:srgbClr>
                  </a:solidFill>
                  <a:prstDash val="solid"/>
                  <a:miter lim="800000"/>
                  <a:headEnd type="none" w="sm" len="sm"/>
                  <a:tailEnd type="none" w="sm" len="sm"/>
                </a:ln>
              </p:spPr>
            </p:cxnSp>
            <p:cxnSp>
              <p:nvCxnSpPr>
                <p:cNvPr id="496" name="Google Shape;496;p62"/>
                <p:cNvCxnSpPr/>
                <p:nvPr/>
              </p:nvCxnSpPr>
              <p:spPr>
                <a:xfrm>
                  <a:off x="0" y="2709000"/>
                  <a:ext cx="12192000" cy="0"/>
                </a:xfrm>
                <a:prstGeom prst="straightConnector1">
                  <a:avLst/>
                </a:prstGeom>
                <a:noFill/>
                <a:ln w="7350" cap="flat" cmpd="sng">
                  <a:solidFill>
                    <a:srgbClr val="7F7F7F">
                      <a:alpha val="24709"/>
                    </a:srgbClr>
                  </a:solidFill>
                  <a:prstDash val="solid"/>
                  <a:miter lim="800000"/>
                  <a:headEnd type="none" w="sm" len="sm"/>
                  <a:tailEnd type="none" w="sm" len="sm"/>
                </a:ln>
              </p:spPr>
            </p:cxnSp>
            <p:cxnSp>
              <p:nvCxnSpPr>
                <p:cNvPr id="497" name="Google Shape;497;p62"/>
                <p:cNvCxnSpPr/>
                <p:nvPr/>
              </p:nvCxnSpPr>
              <p:spPr>
                <a:xfrm>
                  <a:off x="0" y="4149000"/>
                  <a:ext cx="12192000" cy="0"/>
                </a:xfrm>
                <a:prstGeom prst="straightConnector1">
                  <a:avLst/>
                </a:prstGeom>
                <a:noFill/>
                <a:ln w="7350" cap="flat" cmpd="sng">
                  <a:solidFill>
                    <a:srgbClr val="7F7F7F">
                      <a:alpha val="24709"/>
                    </a:srgbClr>
                  </a:solidFill>
                  <a:prstDash val="solid"/>
                  <a:miter lim="800000"/>
                  <a:headEnd type="none" w="sm" len="sm"/>
                  <a:tailEnd type="none" w="sm" len="sm"/>
                </a:ln>
              </p:spPr>
            </p:cxnSp>
            <p:cxnSp>
              <p:nvCxnSpPr>
                <p:cNvPr id="498" name="Google Shape;498;p62"/>
                <p:cNvCxnSpPr/>
                <p:nvPr/>
              </p:nvCxnSpPr>
              <p:spPr>
                <a:xfrm>
                  <a:off x="0" y="1269000"/>
                  <a:ext cx="12192000" cy="0"/>
                </a:xfrm>
                <a:prstGeom prst="straightConnector1">
                  <a:avLst/>
                </a:prstGeom>
                <a:noFill/>
                <a:ln w="7350" cap="flat" cmpd="sng">
                  <a:solidFill>
                    <a:srgbClr val="7F7F7F">
                      <a:alpha val="24709"/>
                    </a:srgbClr>
                  </a:solidFill>
                  <a:prstDash val="solid"/>
                  <a:miter lim="800000"/>
                  <a:headEnd type="none" w="sm" len="sm"/>
                  <a:tailEnd type="none" w="sm" len="sm"/>
                </a:ln>
              </p:spPr>
            </p:cxnSp>
            <p:cxnSp>
              <p:nvCxnSpPr>
                <p:cNvPr id="499" name="Google Shape;499;p62"/>
                <p:cNvCxnSpPr/>
                <p:nvPr/>
              </p:nvCxnSpPr>
              <p:spPr>
                <a:xfrm>
                  <a:off x="0" y="5589000"/>
                  <a:ext cx="12192000" cy="0"/>
                </a:xfrm>
                <a:prstGeom prst="straightConnector1">
                  <a:avLst/>
                </a:prstGeom>
                <a:noFill/>
                <a:ln w="7350" cap="flat" cmpd="sng">
                  <a:solidFill>
                    <a:srgbClr val="7F7F7F">
                      <a:alpha val="24709"/>
                    </a:srgbClr>
                  </a:solidFill>
                  <a:prstDash val="solid"/>
                  <a:miter lim="800000"/>
                  <a:headEnd type="none" w="sm" len="sm"/>
                  <a:tailEnd type="none" w="sm" len="sm"/>
                </a:ln>
              </p:spPr>
            </p:cxnSp>
          </p:grpSp>
          <p:grpSp>
            <p:nvGrpSpPr>
              <p:cNvPr id="500" name="Google Shape;500;p62"/>
              <p:cNvGrpSpPr/>
              <p:nvPr/>
            </p:nvGrpSpPr>
            <p:grpSpPr>
              <a:xfrm>
                <a:off x="334918" y="0"/>
                <a:ext cx="11522164" cy="6858000"/>
                <a:chOff x="334918" y="0"/>
                <a:chExt cx="11522164" cy="6858000"/>
              </a:xfrm>
            </p:grpSpPr>
            <p:cxnSp>
              <p:nvCxnSpPr>
                <p:cNvPr id="501" name="Google Shape;501;p62"/>
                <p:cNvCxnSpPr/>
                <p:nvPr/>
              </p:nvCxnSpPr>
              <p:spPr>
                <a:xfrm rot="5400000">
                  <a:off x="2667000" y="3429000"/>
                  <a:ext cx="6858000" cy="0"/>
                </a:xfrm>
                <a:prstGeom prst="straightConnector1">
                  <a:avLst/>
                </a:prstGeom>
                <a:noFill/>
                <a:ln w="7350" cap="flat" cmpd="sng">
                  <a:solidFill>
                    <a:srgbClr val="7F7F7F">
                      <a:alpha val="24709"/>
                    </a:srgbClr>
                  </a:solidFill>
                  <a:prstDash val="solid"/>
                  <a:miter lim="800000"/>
                  <a:headEnd type="none" w="sm" len="sm"/>
                  <a:tailEnd type="none" w="sm" len="sm"/>
                </a:ln>
              </p:spPr>
            </p:cxnSp>
            <p:cxnSp>
              <p:nvCxnSpPr>
                <p:cNvPr id="502" name="Google Shape;502;p62"/>
                <p:cNvCxnSpPr/>
                <p:nvPr/>
              </p:nvCxnSpPr>
              <p:spPr>
                <a:xfrm rot="5400000">
                  <a:off x="-927800" y="3429000"/>
                  <a:ext cx="6858000" cy="0"/>
                </a:xfrm>
                <a:prstGeom prst="straightConnector1">
                  <a:avLst/>
                </a:prstGeom>
                <a:noFill/>
                <a:ln w="7350" cap="flat" cmpd="sng">
                  <a:solidFill>
                    <a:srgbClr val="7F7F7F">
                      <a:alpha val="24709"/>
                    </a:srgbClr>
                  </a:solidFill>
                  <a:prstDash val="solid"/>
                  <a:miter lim="800000"/>
                  <a:headEnd type="none" w="sm" len="sm"/>
                  <a:tailEnd type="none" w="sm" len="sm"/>
                </a:ln>
              </p:spPr>
            </p:cxnSp>
            <p:cxnSp>
              <p:nvCxnSpPr>
                <p:cNvPr id="503" name="Google Shape;503;p62"/>
                <p:cNvCxnSpPr/>
                <p:nvPr/>
              </p:nvCxnSpPr>
              <p:spPr>
                <a:xfrm rot="5400000">
                  <a:off x="6261800" y="3429000"/>
                  <a:ext cx="6858000" cy="0"/>
                </a:xfrm>
                <a:prstGeom prst="straightConnector1">
                  <a:avLst/>
                </a:prstGeom>
                <a:noFill/>
                <a:ln w="7350" cap="flat" cmpd="sng">
                  <a:solidFill>
                    <a:srgbClr val="7F7F7F">
                      <a:alpha val="24709"/>
                    </a:srgbClr>
                  </a:solidFill>
                  <a:prstDash val="solid"/>
                  <a:miter lim="800000"/>
                  <a:headEnd type="none" w="sm" len="sm"/>
                  <a:tailEnd type="none" w="sm" len="sm"/>
                </a:ln>
              </p:spPr>
            </p:cxnSp>
            <p:cxnSp>
              <p:nvCxnSpPr>
                <p:cNvPr id="504" name="Google Shape;504;p62"/>
                <p:cNvCxnSpPr/>
                <p:nvPr/>
              </p:nvCxnSpPr>
              <p:spPr>
                <a:xfrm rot="5400000">
                  <a:off x="-2367800" y="3429000"/>
                  <a:ext cx="6858000" cy="0"/>
                </a:xfrm>
                <a:prstGeom prst="straightConnector1">
                  <a:avLst/>
                </a:prstGeom>
                <a:noFill/>
                <a:ln w="7350" cap="flat" cmpd="sng">
                  <a:solidFill>
                    <a:srgbClr val="7F7F7F">
                      <a:alpha val="24709"/>
                    </a:srgbClr>
                  </a:solidFill>
                  <a:prstDash val="solid"/>
                  <a:miter lim="800000"/>
                  <a:headEnd type="none" w="sm" len="sm"/>
                  <a:tailEnd type="none" w="sm" len="sm"/>
                </a:ln>
              </p:spPr>
            </p:cxnSp>
            <p:cxnSp>
              <p:nvCxnSpPr>
                <p:cNvPr id="505" name="Google Shape;505;p62"/>
                <p:cNvCxnSpPr/>
                <p:nvPr/>
              </p:nvCxnSpPr>
              <p:spPr>
                <a:xfrm rot="5400000">
                  <a:off x="7701801" y="3429000"/>
                  <a:ext cx="6858000" cy="0"/>
                </a:xfrm>
                <a:prstGeom prst="straightConnector1">
                  <a:avLst/>
                </a:prstGeom>
                <a:noFill/>
                <a:ln w="7350" cap="flat" cmpd="sng">
                  <a:solidFill>
                    <a:srgbClr val="7F7F7F">
                      <a:alpha val="24709"/>
                    </a:srgbClr>
                  </a:solidFill>
                  <a:prstDash val="solid"/>
                  <a:miter lim="800000"/>
                  <a:headEnd type="none" w="sm" len="sm"/>
                  <a:tailEnd type="none" w="sm" len="sm"/>
                </a:ln>
              </p:spPr>
            </p:cxnSp>
            <p:cxnSp>
              <p:nvCxnSpPr>
                <p:cNvPr id="506" name="Google Shape;506;p62"/>
                <p:cNvCxnSpPr/>
                <p:nvPr/>
              </p:nvCxnSpPr>
              <p:spPr>
                <a:xfrm rot="5400000">
                  <a:off x="512201" y="3429000"/>
                  <a:ext cx="6858000" cy="0"/>
                </a:xfrm>
                <a:prstGeom prst="straightConnector1">
                  <a:avLst/>
                </a:prstGeom>
                <a:noFill/>
                <a:ln w="7350" cap="flat" cmpd="sng">
                  <a:solidFill>
                    <a:srgbClr val="7F7F7F">
                      <a:alpha val="24709"/>
                    </a:srgbClr>
                  </a:solidFill>
                  <a:prstDash val="solid"/>
                  <a:miter lim="800000"/>
                  <a:headEnd type="none" w="sm" len="sm"/>
                  <a:tailEnd type="none" w="sm" len="sm"/>
                </a:ln>
              </p:spPr>
            </p:cxnSp>
            <p:cxnSp>
              <p:nvCxnSpPr>
                <p:cNvPr id="507" name="Google Shape;507;p62"/>
                <p:cNvCxnSpPr/>
                <p:nvPr/>
              </p:nvCxnSpPr>
              <p:spPr>
                <a:xfrm rot="5400000">
                  <a:off x="4821800" y="3429000"/>
                  <a:ext cx="6858000" cy="0"/>
                </a:xfrm>
                <a:prstGeom prst="straightConnector1">
                  <a:avLst/>
                </a:prstGeom>
                <a:noFill/>
                <a:ln w="7350" cap="flat" cmpd="sng">
                  <a:solidFill>
                    <a:srgbClr val="7F7F7F">
                      <a:alpha val="24709"/>
                    </a:srgbClr>
                  </a:solidFill>
                  <a:prstDash val="solid"/>
                  <a:miter lim="800000"/>
                  <a:headEnd type="none" w="sm" len="sm"/>
                  <a:tailEnd type="none" w="sm" len="sm"/>
                </a:ln>
              </p:spPr>
            </p:cxnSp>
            <p:cxnSp>
              <p:nvCxnSpPr>
                <p:cNvPr id="508" name="Google Shape;508;p62"/>
                <p:cNvCxnSpPr/>
                <p:nvPr/>
              </p:nvCxnSpPr>
              <p:spPr>
                <a:xfrm rot="5400000">
                  <a:off x="1952201" y="3429000"/>
                  <a:ext cx="6858000" cy="0"/>
                </a:xfrm>
                <a:prstGeom prst="straightConnector1">
                  <a:avLst/>
                </a:prstGeom>
                <a:noFill/>
                <a:ln w="7350" cap="flat" cmpd="sng">
                  <a:solidFill>
                    <a:srgbClr val="7F7F7F">
                      <a:alpha val="24709"/>
                    </a:srgbClr>
                  </a:solidFill>
                  <a:prstDash val="solid"/>
                  <a:miter lim="800000"/>
                  <a:headEnd type="none" w="sm" len="sm"/>
                  <a:tailEnd type="none" w="sm" len="sm"/>
                </a:ln>
              </p:spPr>
            </p:cxnSp>
            <p:cxnSp>
              <p:nvCxnSpPr>
                <p:cNvPr id="509" name="Google Shape;509;p62"/>
                <p:cNvCxnSpPr/>
                <p:nvPr/>
              </p:nvCxnSpPr>
              <p:spPr>
                <a:xfrm rot="5400000">
                  <a:off x="3381800" y="3429000"/>
                  <a:ext cx="6858000" cy="0"/>
                </a:xfrm>
                <a:prstGeom prst="straightConnector1">
                  <a:avLst/>
                </a:prstGeom>
                <a:noFill/>
                <a:ln w="7350" cap="flat" cmpd="sng">
                  <a:solidFill>
                    <a:srgbClr val="7F7F7F">
                      <a:alpha val="24709"/>
                    </a:srgbClr>
                  </a:solidFill>
                  <a:prstDash val="solid"/>
                  <a:miter lim="800000"/>
                  <a:headEnd type="none" w="sm" len="sm"/>
                  <a:tailEnd type="none" w="sm" len="sm"/>
                </a:ln>
              </p:spPr>
            </p:cxnSp>
            <p:cxnSp>
              <p:nvCxnSpPr>
                <p:cNvPr id="510" name="Google Shape;510;p62"/>
                <p:cNvCxnSpPr/>
                <p:nvPr/>
              </p:nvCxnSpPr>
              <p:spPr>
                <a:xfrm rot="5400000">
                  <a:off x="-1651700" y="3429000"/>
                  <a:ext cx="6858000" cy="0"/>
                </a:xfrm>
                <a:prstGeom prst="straightConnector1">
                  <a:avLst/>
                </a:prstGeom>
                <a:noFill/>
                <a:ln w="7350" cap="flat" cmpd="sng">
                  <a:solidFill>
                    <a:srgbClr val="7F7F7F">
                      <a:alpha val="24709"/>
                    </a:srgbClr>
                  </a:solidFill>
                  <a:prstDash val="solid"/>
                  <a:miter lim="800000"/>
                  <a:headEnd type="none" w="sm" len="sm"/>
                  <a:tailEnd type="none" w="sm" len="sm"/>
                </a:ln>
              </p:spPr>
            </p:cxnSp>
            <p:cxnSp>
              <p:nvCxnSpPr>
                <p:cNvPr id="511" name="Google Shape;511;p62"/>
                <p:cNvCxnSpPr/>
                <p:nvPr/>
              </p:nvCxnSpPr>
              <p:spPr>
                <a:xfrm rot="5400000">
                  <a:off x="6985701" y="3429000"/>
                  <a:ext cx="6858000" cy="0"/>
                </a:xfrm>
                <a:prstGeom prst="straightConnector1">
                  <a:avLst/>
                </a:prstGeom>
                <a:noFill/>
                <a:ln w="7350" cap="flat" cmpd="sng">
                  <a:solidFill>
                    <a:srgbClr val="7F7F7F">
                      <a:alpha val="24709"/>
                    </a:srgbClr>
                  </a:solidFill>
                  <a:prstDash val="solid"/>
                  <a:miter lim="800000"/>
                  <a:headEnd type="none" w="sm" len="sm"/>
                  <a:tailEnd type="none" w="sm" len="sm"/>
                </a:ln>
              </p:spPr>
            </p:cxnSp>
            <p:cxnSp>
              <p:nvCxnSpPr>
                <p:cNvPr id="512" name="Google Shape;512;p62"/>
                <p:cNvCxnSpPr/>
                <p:nvPr/>
              </p:nvCxnSpPr>
              <p:spPr>
                <a:xfrm rot="5400000">
                  <a:off x="-3094082" y="3429000"/>
                  <a:ext cx="6858000" cy="0"/>
                </a:xfrm>
                <a:prstGeom prst="straightConnector1">
                  <a:avLst/>
                </a:prstGeom>
                <a:noFill/>
                <a:ln w="7350" cap="flat" cmpd="sng">
                  <a:solidFill>
                    <a:srgbClr val="7F7F7F">
                      <a:alpha val="24709"/>
                    </a:srgbClr>
                  </a:solidFill>
                  <a:prstDash val="solid"/>
                  <a:miter lim="800000"/>
                  <a:headEnd type="none" w="sm" len="sm"/>
                  <a:tailEnd type="none" w="sm" len="sm"/>
                </a:ln>
              </p:spPr>
            </p:cxnSp>
            <p:cxnSp>
              <p:nvCxnSpPr>
                <p:cNvPr id="513" name="Google Shape;513;p62"/>
                <p:cNvCxnSpPr/>
                <p:nvPr/>
              </p:nvCxnSpPr>
              <p:spPr>
                <a:xfrm rot="5400000">
                  <a:off x="8428082" y="3429000"/>
                  <a:ext cx="6858000" cy="0"/>
                </a:xfrm>
                <a:prstGeom prst="straightConnector1">
                  <a:avLst/>
                </a:prstGeom>
                <a:noFill/>
                <a:ln w="7350" cap="flat" cmpd="sng">
                  <a:solidFill>
                    <a:srgbClr val="7F7F7F">
                      <a:alpha val="24709"/>
                    </a:srgbClr>
                  </a:solidFill>
                  <a:prstDash val="solid"/>
                  <a:miter lim="800000"/>
                  <a:headEnd type="none" w="sm" len="sm"/>
                  <a:tailEnd type="none" w="sm" len="sm"/>
                </a:ln>
              </p:spPr>
            </p:cxnSp>
            <p:cxnSp>
              <p:nvCxnSpPr>
                <p:cNvPr id="514" name="Google Shape;514;p62"/>
                <p:cNvCxnSpPr/>
                <p:nvPr/>
              </p:nvCxnSpPr>
              <p:spPr>
                <a:xfrm rot="5400000">
                  <a:off x="-211700" y="3429000"/>
                  <a:ext cx="6858000" cy="0"/>
                </a:xfrm>
                <a:prstGeom prst="straightConnector1">
                  <a:avLst/>
                </a:prstGeom>
                <a:noFill/>
                <a:ln w="7350" cap="flat" cmpd="sng">
                  <a:solidFill>
                    <a:srgbClr val="7F7F7F">
                      <a:alpha val="24709"/>
                    </a:srgbClr>
                  </a:solidFill>
                  <a:prstDash val="solid"/>
                  <a:miter lim="800000"/>
                  <a:headEnd type="none" w="sm" len="sm"/>
                  <a:tailEnd type="none" w="sm" len="sm"/>
                </a:ln>
              </p:spPr>
            </p:cxnSp>
            <p:cxnSp>
              <p:nvCxnSpPr>
                <p:cNvPr id="515" name="Google Shape;515;p62"/>
                <p:cNvCxnSpPr/>
                <p:nvPr/>
              </p:nvCxnSpPr>
              <p:spPr>
                <a:xfrm rot="5400000">
                  <a:off x="5545700" y="3429000"/>
                  <a:ext cx="6858000" cy="0"/>
                </a:xfrm>
                <a:prstGeom prst="straightConnector1">
                  <a:avLst/>
                </a:prstGeom>
                <a:noFill/>
                <a:ln w="7350" cap="flat" cmpd="sng">
                  <a:solidFill>
                    <a:srgbClr val="7F7F7F">
                      <a:alpha val="24709"/>
                    </a:srgbClr>
                  </a:solidFill>
                  <a:prstDash val="solid"/>
                  <a:miter lim="800000"/>
                  <a:headEnd type="none" w="sm" len="sm"/>
                  <a:tailEnd type="none" w="sm" len="sm"/>
                </a:ln>
              </p:spPr>
            </p:cxnSp>
            <p:cxnSp>
              <p:nvCxnSpPr>
                <p:cNvPr id="516" name="Google Shape;516;p62"/>
                <p:cNvCxnSpPr/>
                <p:nvPr/>
              </p:nvCxnSpPr>
              <p:spPr>
                <a:xfrm rot="5400000">
                  <a:off x="1228301" y="3429000"/>
                  <a:ext cx="6858000" cy="0"/>
                </a:xfrm>
                <a:prstGeom prst="straightConnector1">
                  <a:avLst/>
                </a:prstGeom>
                <a:noFill/>
                <a:ln w="7350" cap="flat" cmpd="sng">
                  <a:solidFill>
                    <a:srgbClr val="7F7F7F">
                      <a:alpha val="24709"/>
                    </a:srgbClr>
                  </a:solidFill>
                  <a:prstDash val="solid"/>
                  <a:miter lim="800000"/>
                  <a:headEnd type="none" w="sm" len="sm"/>
                  <a:tailEnd type="none" w="sm" len="sm"/>
                </a:ln>
              </p:spPr>
            </p:cxnSp>
            <p:cxnSp>
              <p:nvCxnSpPr>
                <p:cNvPr id="517" name="Google Shape;517;p62"/>
                <p:cNvCxnSpPr/>
                <p:nvPr/>
              </p:nvCxnSpPr>
              <p:spPr>
                <a:xfrm rot="5400000">
                  <a:off x="4105700" y="3429000"/>
                  <a:ext cx="6858000" cy="0"/>
                </a:xfrm>
                <a:prstGeom prst="straightConnector1">
                  <a:avLst/>
                </a:prstGeom>
                <a:noFill/>
                <a:ln w="7350" cap="flat" cmpd="sng">
                  <a:solidFill>
                    <a:srgbClr val="7F7F7F">
                      <a:alpha val="24709"/>
                    </a:srgbClr>
                  </a:solidFill>
                  <a:prstDash val="solid"/>
                  <a:miter lim="800000"/>
                  <a:headEnd type="none" w="sm" len="sm"/>
                  <a:tailEnd type="none" w="sm" len="sm"/>
                </a:ln>
              </p:spPr>
            </p:cxnSp>
          </p:grpSp>
        </p:grpSp>
        <p:grpSp>
          <p:nvGrpSpPr>
            <p:cNvPr id="518" name="Google Shape;518;p62"/>
            <p:cNvGrpSpPr/>
            <p:nvPr/>
          </p:nvGrpSpPr>
          <p:grpSpPr>
            <a:xfrm>
              <a:off x="304859" y="521396"/>
              <a:ext cx="11582282" cy="5815209"/>
              <a:chOff x="305400" y="521396"/>
              <a:chExt cx="11582282" cy="5815209"/>
            </a:xfrm>
          </p:grpSpPr>
          <p:sp>
            <p:nvSpPr>
              <p:cNvPr id="519" name="Google Shape;519;p62"/>
              <p:cNvSpPr/>
              <p:nvPr/>
            </p:nvSpPr>
            <p:spPr>
              <a:xfrm>
                <a:off x="6065400" y="1955405"/>
                <a:ext cx="61200" cy="61200"/>
              </a:xfrm>
              <a:custGeom>
                <a:avLst/>
                <a:gdLst/>
                <a:ahLst/>
                <a:cxnLst/>
                <a:rect l="l" t="t" r="r" b="b"/>
                <a:pathLst>
                  <a:path w="285" h="294" extrusionOk="0">
                    <a:moveTo>
                      <a:pt x="265" y="125"/>
                    </a:moveTo>
                    <a:lnTo>
                      <a:pt x="265" y="125"/>
                    </a:lnTo>
                    <a:cubicBezTo>
                      <a:pt x="168" y="125"/>
                      <a:pt x="168" y="125"/>
                      <a:pt x="168" y="125"/>
                    </a:cubicBezTo>
                    <a:cubicBezTo>
                      <a:pt x="168" y="18"/>
                      <a:pt x="168" y="18"/>
                      <a:pt x="168" y="18"/>
                    </a:cubicBezTo>
                    <a:cubicBezTo>
                      <a:pt x="168" y="0"/>
                      <a:pt x="150" y="0"/>
                      <a:pt x="141" y="0"/>
                    </a:cubicBezTo>
                    <a:cubicBezTo>
                      <a:pt x="124" y="0"/>
                      <a:pt x="115" y="0"/>
                      <a:pt x="115" y="18"/>
                    </a:cubicBezTo>
                    <a:cubicBezTo>
                      <a:pt x="115" y="125"/>
                      <a:pt x="115" y="125"/>
                      <a:pt x="115" y="125"/>
                    </a:cubicBezTo>
                    <a:cubicBezTo>
                      <a:pt x="9" y="125"/>
                      <a:pt x="9" y="125"/>
                      <a:pt x="9" y="125"/>
                    </a:cubicBezTo>
                    <a:cubicBezTo>
                      <a:pt x="0" y="125"/>
                      <a:pt x="0" y="133"/>
                      <a:pt x="0" y="142"/>
                    </a:cubicBezTo>
                    <a:cubicBezTo>
                      <a:pt x="0" y="160"/>
                      <a:pt x="0" y="169"/>
                      <a:pt x="9" y="169"/>
                    </a:cubicBezTo>
                    <a:cubicBezTo>
                      <a:pt x="115" y="169"/>
                      <a:pt x="115" y="169"/>
                      <a:pt x="115" y="169"/>
                    </a:cubicBezTo>
                    <a:cubicBezTo>
                      <a:pt x="115" y="275"/>
                      <a:pt x="115" y="275"/>
                      <a:pt x="115" y="275"/>
                    </a:cubicBezTo>
                    <a:cubicBezTo>
                      <a:pt x="115" y="284"/>
                      <a:pt x="124" y="293"/>
                      <a:pt x="141" y="293"/>
                    </a:cubicBezTo>
                    <a:cubicBezTo>
                      <a:pt x="150" y="293"/>
                      <a:pt x="168" y="284"/>
                      <a:pt x="168" y="275"/>
                    </a:cubicBezTo>
                    <a:cubicBezTo>
                      <a:pt x="168" y="169"/>
                      <a:pt x="168" y="169"/>
                      <a:pt x="168" y="169"/>
                    </a:cubicBezTo>
                    <a:cubicBezTo>
                      <a:pt x="265" y="169"/>
                      <a:pt x="265" y="169"/>
                      <a:pt x="265" y="169"/>
                    </a:cubicBezTo>
                    <a:cubicBezTo>
                      <a:pt x="284" y="169"/>
                      <a:pt x="284" y="160"/>
                      <a:pt x="284" y="142"/>
                    </a:cubicBezTo>
                    <a:cubicBezTo>
                      <a:pt x="284" y="133"/>
                      <a:pt x="284" y="125"/>
                      <a:pt x="265" y="125"/>
                    </a:cubicBezTo>
                  </a:path>
                </a:pathLst>
              </a:custGeom>
              <a:solidFill>
                <a:srgbClr val="000000">
                  <a:alpha val="4710"/>
                </a:srgbClr>
              </a:solidFill>
              <a:ln w="7350" cap="flat" cmpd="sng">
                <a:solidFill>
                  <a:srgbClr val="7F7F7F">
                    <a:alpha val="24709"/>
                  </a:srgbClr>
                </a:solidFill>
                <a:prstDash val="solid"/>
                <a:round/>
                <a:headEnd type="none" w="sm" len="sm"/>
                <a:tailEnd type="none" w="sm" len="sm"/>
              </a:ln>
            </p:spPr>
            <p:txBody>
              <a:bodyPr spcFirstLastPara="1" wrap="square" lIns="26400" tIns="13175" rIns="26400" bIns="13175" anchor="ctr" anchorCtr="0">
                <a:noAutofit/>
              </a:bodyPr>
              <a:lstStyle/>
              <a:p>
                <a:pPr marL="0" marR="0" lvl="0" indent="0" algn="l" rtl="0">
                  <a:spcBef>
                    <a:spcPts val="0"/>
                  </a:spcBef>
                  <a:spcAft>
                    <a:spcPts val="0"/>
                  </a:spcAft>
                  <a:buNone/>
                </a:pPr>
                <a:endParaRPr sz="1387">
                  <a:solidFill>
                    <a:srgbClr val="000000"/>
                  </a:solidFill>
                  <a:latin typeface="Arial"/>
                  <a:ea typeface="Arial"/>
                  <a:cs typeface="Arial"/>
                  <a:sym typeface="Arial"/>
                </a:endParaRPr>
              </a:p>
            </p:txBody>
          </p:sp>
          <p:sp>
            <p:nvSpPr>
              <p:cNvPr id="520" name="Google Shape;520;p62"/>
              <p:cNvSpPr/>
              <p:nvPr/>
            </p:nvSpPr>
            <p:spPr>
              <a:xfrm>
                <a:off x="6065400" y="3395405"/>
                <a:ext cx="61200" cy="61200"/>
              </a:xfrm>
              <a:custGeom>
                <a:avLst/>
                <a:gdLst/>
                <a:ahLst/>
                <a:cxnLst/>
                <a:rect l="l" t="t" r="r" b="b"/>
                <a:pathLst>
                  <a:path w="285" h="294" extrusionOk="0">
                    <a:moveTo>
                      <a:pt x="265" y="125"/>
                    </a:moveTo>
                    <a:lnTo>
                      <a:pt x="265" y="125"/>
                    </a:lnTo>
                    <a:cubicBezTo>
                      <a:pt x="168" y="125"/>
                      <a:pt x="168" y="125"/>
                      <a:pt x="168" y="125"/>
                    </a:cubicBezTo>
                    <a:cubicBezTo>
                      <a:pt x="168" y="18"/>
                      <a:pt x="168" y="18"/>
                      <a:pt x="168" y="18"/>
                    </a:cubicBezTo>
                    <a:cubicBezTo>
                      <a:pt x="168" y="0"/>
                      <a:pt x="150" y="0"/>
                      <a:pt x="141" y="0"/>
                    </a:cubicBezTo>
                    <a:cubicBezTo>
                      <a:pt x="124" y="0"/>
                      <a:pt x="115" y="0"/>
                      <a:pt x="115" y="18"/>
                    </a:cubicBezTo>
                    <a:cubicBezTo>
                      <a:pt x="115" y="125"/>
                      <a:pt x="115" y="125"/>
                      <a:pt x="115" y="125"/>
                    </a:cubicBezTo>
                    <a:cubicBezTo>
                      <a:pt x="9" y="125"/>
                      <a:pt x="9" y="125"/>
                      <a:pt x="9" y="125"/>
                    </a:cubicBezTo>
                    <a:cubicBezTo>
                      <a:pt x="0" y="125"/>
                      <a:pt x="0" y="133"/>
                      <a:pt x="0" y="142"/>
                    </a:cubicBezTo>
                    <a:cubicBezTo>
                      <a:pt x="0" y="160"/>
                      <a:pt x="0" y="169"/>
                      <a:pt x="9" y="169"/>
                    </a:cubicBezTo>
                    <a:cubicBezTo>
                      <a:pt x="115" y="169"/>
                      <a:pt x="115" y="169"/>
                      <a:pt x="115" y="169"/>
                    </a:cubicBezTo>
                    <a:cubicBezTo>
                      <a:pt x="115" y="275"/>
                      <a:pt x="115" y="275"/>
                      <a:pt x="115" y="275"/>
                    </a:cubicBezTo>
                    <a:cubicBezTo>
                      <a:pt x="115" y="284"/>
                      <a:pt x="124" y="293"/>
                      <a:pt x="141" y="293"/>
                    </a:cubicBezTo>
                    <a:cubicBezTo>
                      <a:pt x="150" y="293"/>
                      <a:pt x="168" y="284"/>
                      <a:pt x="168" y="275"/>
                    </a:cubicBezTo>
                    <a:cubicBezTo>
                      <a:pt x="168" y="169"/>
                      <a:pt x="168" y="169"/>
                      <a:pt x="168" y="169"/>
                    </a:cubicBezTo>
                    <a:cubicBezTo>
                      <a:pt x="265" y="169"/>
                      <a:pt x="265" y="169"/>
                      <a:pt x="265" y="169"/>
                    </a:cubicBezTo>
                    <a:cubicBezTo>
                      <a:pt x="284" y="169"/>
                      <a:pt x="284" y="160"/>
                      <a:pt x="284" y="142"/>
                    </a:cubicBezTo>
                    <a:cubicBezTo>
                      <a:pt x="284" y="133"/>
                      <a:pt x="284" y="125"/>
                      <a:pt x="265" y="125"/>
                    </a:cubicBezTo>
                  </a:path>
                </a:pathLst>
              </a:custGeom>
              <a:solidFill>
                <a:srgbClr val="1CA1C8"/>
              </a:solidFill>
              <a:ln w="7350" cap="flat" cmpd="sng">
                <a:solidFill>
                  <a:srgbClr val="7F7F7F">
                    <a:alpha val="24709"/>
                  </a:srgbClr>
                </a:solidFill>
                <a:prstDash val="solid"/>
                <a:round/>
                <a:headEnd type="none" w="sm" len="sm"/>
                <a:tailEnd type="none" w="sm" len="sm"/>
              </a:ln>
            </p:spPr>
            <p:txBody>
              <a:bodyPr spcFirstLastPara="1" wrap="square" lIns="26400" tIns="13175" rIns="26400" bIns="13175" anchor="ctr" anchorCtr="0">
                <a:noAutofit/>
              </a:bodyPr>
              <a:lstStyle/>
              <a:p>
                <a:pPr marL="0" marR="0" lvl="0" indent="0" algn="l" rtl="0">
                  <a:spcBef>
                    <a:spcPts val="0"/>
                  </a:spcBef>
                  <a:spcAft>
                    <a:spcPts val="0"/>
                  </a:spcAft>
                  <a:buNone/>
                </a:pPr>
                <a:endParaRPr sz="1387">
                  <a:solidFill>
                    <a:srgbClr val="000000"/>
                  </a:solidFill>
                  <a:latin typeface="Arial"/>
                  <a:ea typeface="Arial"/>
                  <a:cs typeface="Arial"/>
                  <a:sym typeface="Arial"/>
                </a:endParaRPr>
              </a:p>
            </p:txBody>
          </p:sp>
          <p:sp>
            <p:nvSpPr>
              <p:cNvPr id="521" name="Google Shape;521;p62"/>
              <p:cNvSpPr/>
              <p:nvPr/>
            </p:nvSpPr>
            <p:spPr>
              <a:xfrm>
                <a:off x="6065400" y="4835405"/>
                <a:ext cx="61200" cy="61200"/>
              </a:xfrm>
              <a:custGeom>
                <a:avLst/>
                <a:gdLst/>
                <a:ahLst/>
                <a:cxnLst/>
                <a:rect l="l" t="t" r="r" b="b"/>
                <a:pathLst>
                  <a:path w="285" h="294" extrusionOk="0">
                    <a:moveTo>
                      <a:pt x="265" y="125"/>
                    </a:moveTo>
                    <a:lnTo>
                      <a:pt x="265" y="125"/>
                    </a:lnTo>
                    <a:cubicBezTo>
                      <a:pt x="168" y="125"/>
                      <a:pt x="168" y="125"/>
                      <a:pt x="168" y="125"/>
                    </a:cubicBezTo>
                    <a:cubicBezTo>
                      <a:pt x="168" y="18"/>
                      <a:pt x="168" y="18"/>
                      <a:pt x="168" y="18"/>
                    </a:cubicBezTo>
                    <a:cubicBezTo>
                      <a:pt x="168" y="0"/>
                      <a:pt x="150" y="0"/>
                      <a:pt x="141" y="0"/>
                    </a:cubicBezTo>
                    <a:cubicBezTo>
                      <a:pt x="124" y="0"/>
                      <a:pt x="115" y="0"/>
                      <a:pt x="115" y="18"/>
                    </a:cubicBezTo>
                    <a:cubicBezTo>
                      <a:pt x="115" y="125"/>
                      <a:pt x="115" y="125"/>
                      <a:pt x="115" y="125"/>
                    </a:cubicBezTo>
                    <a:cubicBezTo>
                      <a:pt x="9" y="125"/>
                      <a:pt x="9" y="125"/>
                      <a:pt x="9" y="125"/>
                    </a:cubicBezTo>
                    <a:cubicBezTo>
                      <a:pt x="0" y="125"/>
                      <a:pt x="0" y="133"/>
                      <a:pt x="0" y="142"/>
                    </a:cubicBezTo>
                    <a:cubicBezTo>
                      <a:pt x="0" y="160"/>
                      <a:pt x="0" y="169"/>
                      <a:pt x="9" y="169"/>
                    </a:cubicBezTo>
                    <a:cubicBezTo>
                      <a:pt x="115" y="169"/>
                      <a:pt x="115" y="169"/>
                      <a:pt x="115" y="169"/>
                    </a:cubicBezTo>
                    <a:cubicBezTo>
                      <a:pt x="115" y="275"/>
                      <a:pt x="115" y="275"/>
                      <a:pt x="115" y="275"/>
                    </a:cubicBezTo>
                    <a:cubicBezTo>
                      <a:pt x="115" y="284"/>
                      <a:pt x="124" y="293"/>
                      <a:pt x="141" y="293"/>
                    </a:cubicBezTo>
                    <a:cubicBezTo>
                      <a:pt x="150" y="293"/>
                      <a:pt x="168" y="284"/>
                      <a:pt x="168" y="275"/>
                    </a:cubicBezTo>
                    <a:cubicBezTo>
                      <a:pt x="168" y="169"/>
                      <a:pt x="168" y="169"/>
                      <a:pt x="168" y="169"/>
                    </a:cubicBezTo>
                    <a:cubicBezTo>
                      <a:pt x="265" y="169"/>
                      <a:pt x="265" y="169"/>
                      <a:pt x="265" y="169"/>
                    </a:cubicBezTo>
                    <a:cubicBezTo>
                      <a:pt x="284" y="169"/>
                      <a:pt x="284" y="160"/>
                      <a:pt x="284" y="142"/>
                    </a:cubicBezTo>
                    <a:cubicBezTo>
                      <a:pt x="284" y="133"/>
                      <a:pt x="284" y="125"/>
                      <a:pt x="265" y="125"/>
                    </a:cubicBezTo>
                  </a:path>
                </a:pathLst>
              </a:custGeom>
              <a:solidFill>
                <a:srgbClr val="000000">
                  <a:alpha val="4710"/>
                </a:srgbClr>
              </a:solidFill>
              <a:ln w="7350" cap="flat" cmpd="sng">
                <a:solidFill>
                  <a:srgbClr val="7F7F7F">
                    <a:alpha val="24709"/>
                  </a:srgbClr>
                </a:solidFill>
                <a:prstDash val="solid"/>
                <a:round/>
                <a:headEnd type="none" w="sm" len="sm"/>
                <a:tailEnd type="none" w="sm" len="sm"/>
              </a:ln>
            </p:spPr>
            <p:txBody>
              <a:bodyPr spcFirstLastPara="1" wrap="square" lIns="26400" tIns="13175" rIns="26400" bIns="13175" anchor="ctr" anchorCtr="0">
                <a:noAutofit/>
              </a:bodyPr>
              <a:lstStyle/>
              <a:p>
                <a:pPr marL="0" marR="0" lvl="0" indent="0" algn="l" rtl="0">
                  <a:spcBef>
                    <a:spcPts val="0"/>
                  </a:spcBef>
                  <a:spcAft>
                    <a:spcPts val="0"/>
                  </a:spcAft>
                  <a:buNone/>
                </a:pPr>
                <a:endParaRPr sz="1387">
                  <a:solidFill>
                    <a:srgbClr val="000000"/>
                  </a:solidFill>
                  <a:latin typeface="Arial"/>
                  <a:ea typeface="Arial"/>
                  <a:cs typeface="Arial"/>
                  <a:sym typeface="Arial"/>
                </a:endParaRPr>
              </a:p>
            </p:txBody>
          </p:sp>
          <p:sp>
            <p:nvSpPr>
              <p:cNvPr id="522" name="Google Shape;522;p62"/>
              <p:cNvSpPr/>
              <p:nvPr/>
            </p:nvSpPr>
            <p:spPr>
              <a:xfrm>
                <a:off x="6065400" y="6275405"/>
                <a:ext cx="61200" cy="61200"/>
              </a:xfrm>
              <a:custGeom>
                <a:avLst/>
                <a:gdLst/>
                <a:ahLst/>
                <a:cxnLst/>
                <a:rect l="l" t="t" r="r" b="b"/>
                <a:pathLst>
                  <a:path w="285" h="294" extrusionOk="0">
                    <a:moveTo>
                      <a:pt x="265" y="125"/>
                    </a:moveTo>
                    <a:lnTo>
                      <a:pt x="265" y="125"/>
                    </a:lnTo>
                    <a:cubicBezTo>
                      <a:pt x="168" y="125"/>
                      <a:pt x="168" y="125"/>
                      <a:pt x="168" y="125"/>
                    </a:cubicBezTo>
                    <a:cubicBezTo>
                      <a:pt x="168" y="18"/>
                      <a:pt x="168" y="18"/>
                      <a:pt x="168" y="18"/>
                    </a:cubicBezTo>
                    <a:cubicBezTo>
                      <a:pt x="168" y="0"/>
                      <a:pt x="150" y="0"/>
                      <a:pt x="141" y="0"/>
                    </a:cubicBezTo>
                    <a:cubicBezTo>
                      <a:pt x="124" y="0"/>
                      <a:pt x="115" y="0"/>
                      <a:pt x="115" y="18"/>
                    </a:cubicBezTo>
                    <a:cubicBezTo>
                      <a:pt x="115" y="125"/>
                      <a:pt x="115" y="125"/>
                      <a:pt x="115" y="125"/>
                    </a:cubicBezTo>
                    <a:cubicBezTo>
                      <a:pt x="9" y="125"/>
                      <a:pt x="9" y="125"/>
                      <a:pt x="9" y="125"/>
                    </a:cubicBezTo>
                    <a:cubicBezTo>
                      <a:pt x="0" y="125"/>
                      <a:pt x="0" y="133"/>
                      <a:pt x="0" y="142"/>
                    </a:cubicBezTo>
                    <a:cubicBezTo>
                      <a:pt x="0" y="160"/>
                      <a:pt x="0" y="169"/>
                      <a:pt x="9" y="169"/>
                    </a:cubicBezTo>
                    <a:cubicBezTo>
                      <a:pt x="115" y="169"/>
                      <a:pt x="115" y="169"/>
                      <a:pt x="115" y="169"/>
                    </a:cubicBezTo>
                    <a:cubicBezTo>
                      <a:pt x="115" y="275"/>
                      <a:pt x="115" y="275"/>
                      <a:pt x="115" y="275"/>
                    </a:cubicBezTo>
                    <a:cubicBezTo>
                      <a:pt x="115" y="284"/>
                      <a:pt x="124" y="293"/>
                      <a:pt x="141" y="293"/>
                    </a:cubicBezTo>
                    <a:cubicBezTo>
                      <a:pt x="150" y="293"/>
                      <a:pt x="168" y="284"/>
                      <a:pt x="168" y="275"/>
                    </a:cubicBezTo>
                    <a:cubicBezTo>
                      <a:pt x="168" y="169"/>
                      <a:pt x="168" y="169"/>
                      <a:pt x="168" y="169"/>
                    </a:cubicBezTo>
                    <a:cubicBezTo>
                      <a:pt x="265" y="169"/>
                      <a:pt x="265" y="169"/>
                      <a:pt x="265" y="169"/>
                    </a:cubicBezTo>
                    <a:cubicBezTo>
                      <a:pt x="284" y="169"/>
                      <a:pt x="284" y="160"/>
                      <a:pt x="284" y="142"/>
                    </a:cubicBezTo>
                    <a:cubicBezTo>
                      <a:pt x="284" y="133"/>
                      <a:pt x="284" y="125"/>
                      <a:pt x="265" y="125"/>
                    </a:cubicBezTo>
                  </a:path>
                </a:pathLst>
              </a:custGeom>
              <a:solidFill>
                <a:srgbClr val="000000">
                  <a:alpha val="4710"/>
                </a:srgbClr>
              </a:solidFill>
              <a:ln w="7350" cap="flat" cmpd="sng">
                <a:solidFill>
                  <a:srgbClr val="7F7F7F">
                    <a:alpha val="24709"/>
                  </a:srgbClr>
                </a:solidFill>
                <a:prstDash val="solid"/>
                <a:round/>
                <a:headEnd type="none" w="sm" len="sm"/>
                <a:tailEnd type="none" w="sm" len="sm"/>
              </a:ln>
            </p:spPr>
            <p:txBody>
              <a:bodyPr spcFirstLastPara="1" wrap="square" lIns="26400" tIns="13175" rIns="26400" bIns="13175" anchor="ctr" anchorCtr="0">
                <a:noAutofit/>
              </a:bodyPr>
              <a:lstStyle/>
              <a:p>
                <a:pPr marL="0" marR="0" lvl="0" indent="0" algn="l" rtl="0">
                  <a:spcBef>
                    <a:spcPts val="0"/>
                  </a:spcBef>
                  <a:spcAft>
                    <a:spcPts val="0"/>
                  </a:spcAft>
                  <a:buNone/>
                </a:pPr>
                <a:endParaRPr sz="1387">
                  <a:solidFill>
                    <a:srgbClr val="000000"/>
                  </a:solidFill>
                  <a:latin typeface="Arial"/>
                  <a:ea typeface="Arial"/>
                  <a:cs typeface="Arial"/>
                  <a:sym typeface="Arial"/>
                </a:endParaRPr>
              </a:p>
            </p:txBody>
          </p:sp>
          <p:sp>
            <p:nvSpPr>
              <p:cNvPr id="523" name="Google Shape;523;p62"/>
              <p:cNvSpPr/>
              <p:nvPr/>
            </p:nvSpPr>
            <p:spPr>
              <a:xfrm>
                <a:off x="6065400" y="521396"/>
                <a:ext cx="61200" cy="61200"/>
              </a:xfrm>
              <a:custGeom>
                <a:avLst/>
                <a:gdLst/>
                <a:ahLst/>
                <a:cxnLst/>
                <a:rect l="l" t="t" r="r" b="b"/>
                <a:pathLst>
                  <a:path w="285" h="294" extrusionOk="0">
                    <a:moveTo>
                      <a:pt x="265" y="125"/>
                    </a:moveTo>
                    <a:lnTo>
                      <a:pt x="265" y="125"/>
                    </a:lnTo>
                    <a:cubicBezTo>
                      <a:pt x="168" y="125"/>
                      <a:pt x="168" y="125"/>
                      <a:pt x="168" y="125"/>
                    </a:cubicBezTo>
                    <a:cubicBezTo>
                      <a:pt x="168" y="18"/>
                      <a:pt x="168" y="18"/>
                      <a:pt x="168" y="18"/>
                    </a:cubicBezTo>
                    <a:cubicBezTo>
                      <a:pt x="168" y="0"/>
                      <a:pt x="150" y="0"/>
                      <a:pt x="141" y="0"/>
                    </a:cubicBezTo>
                    <a:cubicBezTo>
                      <a:pt x="124" y="0"/>
                      <a:pt x="115" y="0"/>
                      <a:pt x="115" y="18"/>
                    </a:cubicBezTo>
                    <a:cubicBezTo>
                      <a:pt x="115" y="125"/>
                      <a:pt x="115" y="125"/>
                      <a:pt x="115" y="125"/>
                    </a:cubicBezTo>
                    <a:cubicBezTo>
                      <a:pt x="9" y="125"/>
                      <a:pt x="9" y="125"/>
                      <a:pt x="9" y="125"/>
                    </a:cubicBezTo>
                    <a:cubicBezTo>
                      <a:pt x="0" y="125"/>
                      <a:pt x="0" y="133"/>
                      <a:pt x="0" y="142"/>
                    </a:cubicBezTo>
                    <a:cubicBezTo>
                      <a:pt x="0" y="160"/>
                      <a:pt x="0" y="169"/>
                      <a:pt x="9" y="169"/>
                    </a:cubicBezTo>
                    <a:cubicBezTo>
                      <a:pt x="115" y="169"/>
                      <a:pt x="115" y="169"/>
                      <a:pt x="115" y="169"/>
                    </a:cubicBezTo>
                    <a:cubicBezTo>
                      <a:pt x="115" y="275"/>
                      <a:pt x="115" y="275"/>
                      <a:pt x="115" y="275"/>
                    </a:cubicBezTo>
                    <a:cubicBezTo>
                      <a:pt x="115" y="284"/>
                      <a:pt x="124" y="293"/>
                      <a:pt x="141" y="293"/>
                    </a:cubicBezTo>
                    <a:cubicBezTo>
                      <a:pt x="150" y="293"/>
                      <a:pt x="168" y="284"/>
                      <a:pt x="168" y="275"/>
                    </a:cubicBezTo>
                    <a:cubicBezTo>
                      <a:pt x="168" y="169"/>
                      <a:pt x="168" y="169"/>
                      <a:pt x="168" y="169"/>
                    </a:cubicBezTo>
                    <a:cubicBezTo>
                      <a:pt x="265" y="169"/>
                      <a:pt x="265" y="169"/>
                      <a:pt x="265" y="169"/>
                    </a:cubicBezTo>
                    <a:cubicBezTo>
                      <a:pt x="284" y="169"/>
                      <a:pt x="284" y="160"/>
                      <a:pt x="284" y="142"/>
                    </a:cubicBezTo>
                    <a:cubicBezTo>
                      <a:pt x="284" y="133"/>
                      <a:pt x="284" y="125"/>
                      <a:pt x="265" y="125"/>
                    </a:cubicBezTo>
                  </a:path>
                </a:pathLst>
              </a:custGeom>
              <a:solidFill>
                <a:srgbClr val="000000">
                  <a:alpha val="4710"/>
                </a:srgbClr>
              </a:solidFill>
              <a:ln w="7350" cap="flat" cmpd="sng">
                <a:solidFill>
                  <a:srgbClr val="7F7F7F">
                    <a:alpha val="24709"/>
                  </a:srgbClr>
                </a:solidFill>
                <a:prstDash val="solid"/>
                <a:round/>
                <a:headEnd type="none" w="sm" len="sm"/>
                <a:tailEnd type="none" w="sm" len="sm"/>
              </a:ln>
            </p:spPr>
            <p:txBody>
              <a:bodyPr spcFirstLastPara="1" wrap="square" lIns="26400" tIns="13175" rIns="26400" bIns="13175" anchor="ctr" anchorCtr="0">
                <a:noAutofit/>
              </a:bodyPr>
              <a:lstStyle/>
              <a:p>
                <a:pPr marL="0" marR="0" lvl="0" indent="0" algn="l" rtl="0">
                  <a:spcBef>
                    <a:spcPts val="0"/>
                  </a:spcBef>
                  <a:spcAft>
                    <a:spcPts val="0"/>
                  </a:spcAft>
                  <a:buNone/>
                </a:pPr>
                <a:endParaRPr sz="1387">
                  <a:solidFill>
                    <a:srgbClr val="000000"/>
                  </a:solidFill>
                  <a:latin typeface="Arial"/>
                  <a:ea typeface="Arial"/>
                  <a:cs typeface="Arial"/>
                  <a:sym typeface="Arial"/>
                </a:endParaRPr>
              </a:p>
            </p:txBody>
          </p:sp>
          <p:sp>
            <p:nvSpPr>
              <p:cNvPr id="524" name="Google Shape;524;p62"/>
              <p:cNvSpPr/>
              <p:nvPr/>
            </p:nvSpPr>
            <p:spPr>
              <a:xfrm>
                <a:off x="4625400" y="1955405"/>
                <a:ext cx="61200" cy="61200"/>
              </a:xfrm>
              <a:custGeom>
                <a:avLst/>
                <a:gdLst/>
                <a:ahLst/>
                <a:cxnLst/>
                <a:rect l="l" t="t" r="r" b="b"/>
                <a:pathLst>
                  <a:path w="285" h="294" extrusionOk="0">
                    <a:moveTo>
                      <a:pt x="265" y="125"/>
                    </a:moveTo>
                    <a:lnTo>
                      <a:pt x="265" y="125"/>
                    </a:lnTo>
                    <a:cubicBezTo>
                      <a:pt x="168" y="125"/>
                      <a:pt x="168" y="125"/>
                      <a:pt x="168" y="125"/>
                    </a:cubicBezTo>
                    <a:cubicBezTo>
                      <a:pt x="168" y="18"/>
                      <a:pt x="168" y="18"/>
                      <a:pt x="168" y="18"/>
                    </a:cubicBezTo>
                    <a:cubicBezTo>
                      <a:pt x="168" y="0"/>
                      <a:pt x="150" y="0"/>
                      <a:pt x="141" y="0"/>
                    </a:cubicBezTo>
                    <a:cubicBezTo>
                      <a:pt x="124" y="0"/>
                      <a:pt x="115" y="0"/>
                      <a:pt x="115" y="18"/>
                    </a:cubicBezTo>
                    <a:cubicBezTo>
                      <a:pt x="115" y="125"/>
                      <a:pt x="115" y="125"/>
                      <a:pt x="115" y="125"/>
                    </a:cubicBezTo>
                    <a:cubicBezTo>
                      <a:pt x="9" y="125"/>
                      <a:pt x="9" y="125"/>
                      <a:pt x="9" y="125"/>
                    </a:cubicBezTo>
                    <a:cubicBezTo>
                      <a:pt x="0" y="125"/>
                      <a:pt x="0" y="133"/>
                      <a:pt x="0" y="142"/>
                    </a:cubicBezTo>
                    <a:cubicBezTo>
                      <a:pt x="0" y="160"/>
                      <a:pt x="0" y="169"/>
                      <a:pt x="9" y="169"/>
                    </a:cubicBezTo>
                    <a:cubicBezTo>
                      <a:pt x="115" y="169"/>
                      <a:pt x="115" y="169"/>
                      <a:pt x="115" y="169"/>
                    </a:cubicBezTo>
                    <a:cubicBezTo>
                      <a:pt x="115" y="275"/>
                      <a:pt x="115" y="275"/>
                      <a:pt x="115" y="275"/>
                    </a:cubicBezTo>
                    <a:cubicBezTo>
                      <a:pt x="115" y="284"/>
                      <a:pt x="124" y="293"/>
                      <a:pt x="141" y="293"/>
                    </a:cubicBezTo>
                    <a:cubicBezTo>
                      <a:pt x="150" y="293"/>
                      <a:pt x="168" y="284"/>
                      <a:pt x="168" y="275"/>
                    </a:cubicBezTo>
                    <a:cubicBezTo>
                      <a:pt x="168" y="169"/>
                      <a:pt x="168" y="169"/>
                      <a:pt x="168" y="169"/>
                    </a:cubicBezTo>
                    <a:cubicBezTo>
                      <a:pt x="265" y="169"/>
                      <a:pt x="265" y="169"/>
                      <a:pt x="265" y="169"/>
                    </a:cubicBezTo>
                    <a:cubicBezTo>
                      <a:pt x="284" y="169"/>
                      <a:pt x="284" y="160"/>
                      <a:pt x="284" y="142"/>
                    </a:cubicBezTo>
                    <a:cubicBezTo>
                      <a:pt x="284" y="133"/>
                      <a:pt x="284" y="125"/>
                      <a:pt x="265" y="125"/>
                    </a:cubicBezTo>
                  </a:path>
                </a:pathLst>
              </a:custGeom>
              <a:solidFill>
                <a:srgbClr val="000000">
                  <a:alpha val="4710"/>
                </a:srgbClr>
              </a:solidFill>
              <a:ln w="7350" cap="flat" cmpd="sng">
                <a:solidFill>
                  <a:srgbClr val="7F7F7F">
                    <a:alpha val="24709"/>
                  </a:srgbClr>
                </a:solidFill>
                <a:prstDash val="solid"/>
                <a:round/>
                <a:headEnd type="none" w="sm" len="sm"/>
                <a:tailEnd type="none" w="sm" len="sm"/>
              </a:ln>
            </p:spPr>
            <p:txBody>
              <a:bodyPr spcFirstLastPara="1" wrap="square" lIns="26400" tIns="13175" rIns="26400" bIns="13175" anchor="ctr" anchorCtr="0">
                <a:noAutofit/>
              </a:bodyPr>
              <a:lstStyle/>
              <a:p>
                <a:pPr marL="0" marR="0" lvl="0" indent="0" algn="l" rtl="0">
                  <a:spcBef>
                    <a:spcPts val="0"/>
                  </a:spcBef>
                  <a:spcAft>
                    <a:spcPts val="0"/>
                  </a:spcAft>
                  <a:buNone/>
                </a:pPr>
                <a:endParaRPr sz="1387">
                  <a:solidFill>
                    <a:srgbClr val="000000"/>
                  </a:solidFill>
                  <a:latin typeface="Arial"/>
                  <a:ea typeface="Arial"/>
                  <a:cs typeface="Arial"/>
                  <a:sym typeface="Arial"/>
                </a:endParaRPr>
              </a:p>
            </p:txBody>
          </p:sp>
          <p:sp>
            <p:nvSpPr>
              <p:cNvPr id="525" name="Google Shape;525;p62"/>
              <p:cNvSpPr/>
              <p:nvPr/>
            </p:nvSpPr>
            <p:spPr>
              <a:xfrm>
                <a:off x="4625400" y="3395405"/>
                <a:ext cx="61200" cy="61200"/>
              </a:xfrm>
              <a:custGeom>
                <a:avLst/>
                <a:gdLst/>
                <a:ahLst/>
                <a:cxnLst/>
                <a:rect l="l" t="t" r="r" b="b"/>
                <a:pathLst>
                  <a:path w="285" h="294" extrusionOk="0">
                    <a:moveTo>
                      <a:pt x="265" y="125"/>
                    </a:moveTo>
                    <a:lnTo>
                      <a:pt x="265" y="125"/>
                    </a:lnTo>
                    <a:cubicBezTo>
                      <a:pt x="168" y="125"/>
                      <a:pt x="168" y="125"/>
                      <a:pt x="168" y="125"/>
                    </a:cubicBezTo>
                    <a:cubicBezTo>
                      <a:pt x="168" y="18"/>
                      <a:pt x="168" y="18"/>
                      <a:pt x="168" y="18"/>
                    </a:cubicBezTo>
                    <a:cubicBezTo>
                      <a:pt x="168" y="0"/>
                      <a:pt x="150" y="0"/>
                      <a:pt x="141" y="0"/>
                    </a:cubicBezTo>
                    <a:cubicBezTo>
                      <a:pt x="124" y="0"/>
                      <a:pt x="115" y="0"/>
                      <a:pt x="115" y="18"/>
                    </a:cubicBezTo>
                    <a:cubicBezTo>
                      <a:pt x="115" y="125"/>
                      <a:pt x="115" y="125"/>
                      <a:pt x="115" y="125"/>
                    </a:cubicBezTo>
                    <a:cubicBezTo>
                      <a:pt x="9" y="125"/>
                      <a:pt x="9" y="125"/>
                      <a:pt x="9" y="125"/>
                    </a:cubicBezTo>
                    <a:cubicBezTo>
                      <a:pt x="0" y="125"/>
                      <a:pt x="0" y="133"/>
                      <a:pt x="0" y="142"/>
                    </a:cubicBezTo>
                    <a:cubicBezTo>
                      <a:pt x="0" y="160"/>
                      <a:pt x="0" y="169"/>
                      <a:pt x="9" y="169"/>
                    </a:cubicBezTo>
                    <a:cubicBezTo>
                      <a:pt x="115" y="169"/>
                      <a:pt x="115" y="169"/>
                      <a:pt x="115" y="169"/>
                    </a:cubicBezTo>
                    <a:cubicBezTo>
                      <a:pt x="115" y="275"/>
                      <a:pt x="115" y="275"/>
                      <a:pt x="115" y="275"/>
                    </a:cubicBezTo>
                    <a:cubicBezTo>
                      <a:pt x="115" y="284"/>
                      <a:pt x="124" y="293"/>
                      <a:pt x="141" y="293"/>
                    </a:cubicBezTo>
                    <a:cubicBezTo>
                      <a:pt x="150" y="293"/>
                      <a:pt x="168" y="284"/>
                      <a:pt x="168" y="275"/>
                    </a:cubicBezTo>
                    <a:cubicBezTo>
                      <a:pt x="168" y="169"/>
                      <a:pt x="168" y="169"/>
                      <a:pt x="168" y="169"/>
                    </a:cubicBezTo>
                    <a:cubicBezTo>
                      <a:pt x="265" y="169"/>
                      <a:pt x="265" y="169"/>
                      <a:pt x="265" y="169"/>
                    </a:cubicBezTo>
                    <a:cubicBezTo>
                      <a:pt x="284" y="169"/>
                      <a:pt x="284" y="160"/>
                      <a:pt x="284" y="142"/>
                    </a:cubicBezTo>
                    <a:cubicBezTo>
                      <a:pt x="284" y="133"/>
                      <a:pt x="284" y="125"/>
                      <a:pt x="265" y="125"/>
                    </a:cubicBezTo>
                  </a:path>
                </a:pathLst>
              </a:custGeom>
              <a:solidFill>
                <a:srgbClr val="000000">
                  <a:alpha val="4710"/>
                </a:srgbClr>
              </a:solidFill>
              <a:ln w="7350" cap="flat" cmpd="sng">
                <a:solidFill>
                  <a:srgbClr val="7F7F7F">
                    <a:alpha val="24709"/>
                  </a:srgbClr>
                </a:solidFill>
                <a:prstDash val="solid"/>
                <a:round/>
                <a:headEnd type="none" w="sm" len="sm"/>
                <a:tailEnd type="none" w="sm" len="sm"/>
              </a:ln>
            </p:spPr>
            <p:txBody>
              <a:bodyPr spcFirstLastPara="1" wrap="square" lIns="26400" tIns="13175" rIns="26400" bIns="13175" anchor="ctr" anchorCtr="0">
                <a:noAutofit/>
              </a:bodyPr>
              <a:lstStyle/>
              <a:p>
                <a:pPr marL="0" marR="0" lvl="0" indent="0" algn="l" rtl="0">
                  <a:spcBef>
                    <a:spcPts val="0"/>
                  </a:spcBef>
                  <a:spcAft>
                    <a:spcPts val="0"/>
                  </a:spcAft>
                  <a:buNone/>
                </a:pPr>
                <a:endParaRPr sz="1387">
                  <a:solidFill>
                    <a:srgbClr val="000000"/>
                  </a:solidFill>
                  <a:latin typeface="Arial"/>
                  <a:ea typeface="Arial"/>
                  <a:cs typeface="Arial"/>
                  <a:sym typeface="Arial"/>
                </a:endParaRPr>
              </a:p>
            </p:txBody>
          </p:sp>
          <p:sp>
            <p:nvSpPr>
              <p:cNvPr id="526" name="Google Shape;526;p62"/>
              <p:cNvSpPr/>
              <p:nvPr/>
            </p:nvSpPr>
            <p:spPr>
              <a:xfrm>
                <a:off x="4625400" y="4835405"/>
                <a:ext cx="61200" cy="61200"/>
              </a:xfrm>
              <a:custGeom>
                <a:avLst/>
                <a:gdLst/>
                <a:ahLst/>
                <a:cxnLst/>
                <a:rect l="l" t="t" r="r" b="b"/>
                <a:pathLst>
                  <a:path w="285" h="294" extrusionOk="0">
                    <a:moveTo>
                      <a:pt x="265" y="125"/>
                    </a:moveTo>
                    <a:lnTo>
                      <a:pt x="265" y="125"/>
                    </a:lnTo>
                    <a:cubicBezTo>
                      <a:pt x="168" y="125"/>
                      <a:pt x="168" y="125"/>
                      <a:pt x="168" y="125"/>
                    </a:cubicBezTo>
                    <a:cubicBezTo>
                      <a:pt x="168" y="18"/>
                      <a:pt x="168" y="18"/>
                      <a:pt x="168" y="18"/>
                    </a:cubicBezTo>
                    <a:cubicBezTo>
                      <a:pt x="168" y="0"/>
                      <a:pt x="150" y="0"/>
                      <a:pt x="141" y="0"/>
                    </a:cubicBezTo>
                    <a:cubicBezTo>
                      <a:pt x="124" y="0"/>
                      <a:pt x="115" y="0"/>
                      <a:pt x="115" y="18"/>
                    </a:cubicBezTo>
                    <a:cubicBezTo>
                      <a:pt x="115" y="125"/>
                      <a:pt x="115" y="125"/>
                      <a:pt x="115" y="125"/>
                    </a:cubicBezTo>
                    <a:cubicBezTo>
                      <a:pt x="9" y="125"/>
                      <a:pt x="9" y="125"/>
                      <a:pt x="9" y="125"/>
                    </a:cubicBezTo>
                    <a:cubicBezTo>
                      <a:pt x="0" y="125"/>
                      <a:pt x="0" y="133"/>
                      <a:pt x="0" y="142"/>
                    </a:cubicBezTo>
                    <a:cubicBezTo>
                      <a:pt x="0" y="160"/>
                      <a:pt x="0" y="169"/>
                      <a:pt x="9" y="169"/>
                    </a:cubicBezTo>
                    <a:cubicBezTo>
                      <a:pt x="115" y="169"/>
                      <a:pt x="115" y="169"/>
                      <a:pt x="115" y="169"/>
                    </a:cubicBezTo>
                    <a:cubicBezTo>
                      <a:pt x="115" y="275"/>
                      <a:pt x="115" y="275"/>
                      <a:pt x="115" y="275"/>
                    </a:cubicBezTo>
                    <a:cubicBezTo>
                      <a:pt x="115" y="284"/>
                      <a:pt x="124" y="293"/>
                      <a:pt x="141" y="293"/>
                    </a:cubicBezTo>
                    <a:cubicBezTo>
                      <a:pt x="150" y="293"/>
                      <a:pt x="168" y="284"/>
                      <a:pt x="168" y="275"/>
                    </a:cubicBezTo>
                    <a:cubicBezTo>
                      <a:pt x="168" y="169"/>
                      <a:pt x="168" y="169"/>
                      <a:pt x="168" y="169"/>
                    </a:cubicBezTo>
                    <a:cubicBezTo>
                      <a:pt x="265" y="169"/>
                      <a:pt x="265" y="169"/>
                      <a:pt x="265" y="169"/>
                    </a:cubicBezTo>
                    <a:cubicBezTo>
                      <a:pt x="284" y="169"/>
                      <a:pt x="284" y="160"/>
                      <a:pt x="284" y="142"/>
                    </a:cubicBezTo>
                    <a:cubicBezTo>
                      <a:pt x="284" y="133"/>
                      <a:pt x="284" y="125"/>
                      <a:pt x="265" y="125"/>
                    </a:cubicBezTo>
                  </a:path>
                </a:pathLst>
              </a:custGeom>
              <a:solidFill>
                <a:srgbClr val="000000">
                  <a:alpha val="4710"/>
                </a:srgbClr>
              </a:solidFill>
              <a:ln w="7350" cap="flat" cmpd="sng">
                <a:solidFill>
                  <a:srgbClr val="7F7F7F">
                    <a:alpha val="24709"/>
                  </a:srgbClr>
                </a:solidFill>
                <a:prstDash val="solid"/>
                <a:round/>
                <a:headEnd type="none" w="sm" len="sm"/>
                <a:tailEnd type="none" w="sm" len="sm"/>
              </a:ln>
            </p:spPr>
            <p:txBody>
              <a:bodyPr spcFirstLastPara="1" wrap="square" lIns="26400" tIns="13175" rIns="26400" bIns="13175" anchor="ctr" anchorCtr="0">
                <a:noAutofit/>
              </a:bodyPr>
              <a:lstStyle/>
              <a:p>
                <a:pPr marL="0" marR="0" lvl="0" indent="0" algn="l" rtl="0">
                  <a:spcBef>
                    <a:spcPts val="0"/>
                  </a:spcBef>
                  <a:spcAft>
                    <a:spcPts val="0"/>
                  </a:spcAft>
                  <a:buNone/>
                </a:pPr>
                <a:endParaRPr sz="1387">
                  <a:solidFill>
                    <a:srgbClr val="000000"/>
                  </a:solidFill>
                  <a:latin typeface="Arial"/>
                  <a:ea typeface="Arial"/>
                  <a:cs typeface="Arial"/>
                  <a:sym typeface="Arial"/>
                </a:endParaRPr>
              </a:p>
            </p:txBody>
          </p:sp>
          <p:sp>
            <p:nvSpPr>
              <p:cNvPr id="527" name="Google Shape;527;p62"/>
              <p:cNvSpPr/>
              <p:nvPr/>
            </p:nvSpPr>
            <p:spPr>
              <a:xfrm>
                <a:off x="4625400" y="6275405"/>
                <a:ext cx="61200" cy="61200"/>
              </a:xfrm>
              <a:custGeom>
                <a:avLst/>
                <a:gdLst/>
                <a:ahLst/>
                <a:cxnLst/>
                <a:rect l="l" t="t" r="r" b="b"/>
                <a:pathLst>
                  <a:path w="285" h="294" extrusionOk="0">
                    <a:moveTo>
                      <a:pt x="265" y="125"/>
                    </a:moveTo>
                    <a:lnTo>
                      <a:pt x="265" y="125"/>
                    </a:lnTo>
                    <a:cubicBezTo>
                      <a:pt x="168" y="125"/>
                      <a:pt x="168" y="125"/>
                      <a:pt x="168" y="125"/>
                    </a:cubicBezTo>
                    <a:cubicBezTo>
                      <a:pt x="168" y="18"/>
                      <a:pt x="168" y="18"/>
                      <a:pt x="168" y="18"/>
                    </a:cubicBezTo>
                    <a:cubicBezTo>
                      <a:pt x="168" y="0"/>
                      <a:pt x="150" y="0"/>
                      <a:pt x="141" y="0"/>
                    </a:cubicBezTo>
                    <a:cubicBezTo>
                      <a:pt x="124" y="0"/>
                      <a:pt x="115" y="0"/>
                      <a:pt x="115" y="18"/>
                    </a:cubicBezTo>
                    <a:cubicBezTo>
                      <a:pt x="115" y="125"/>
                      <a:pt x="115" y="125"/>
                      <a:pt x="115" y="125"/>
                    </a:cubicBezTo>
                    <a:cubicBezTo>
                      <a:pt x="9" y="125"/>
                      <a:pt x="9" y="125"/>
                      <a:pt x="9" y="125"/>
                    </a:cubicBezTo>
                    <a:cubicBezTo>
                      <a:pt x="0" y="125"/>
                      <a:pt x="0" y="133"/>
                      <a:pt x="0" y="142"/>
                    </a:cubicBezTo>
                    <a:cubicBezTo>
                      <a:pt x="0" y="160"/>
                      <a:pt x="0" y="169"/>
                      <a:pt x="9" y="169"/>
                    </a:cubicBezTo>
                    <a:cubicBezTo>
                      <a:pt x="115" y="169"/>
                      <a:pt x="115" y="169"/>
                      <a:pt x="115" y="169"/>
                    </a:cubicBezTo>
                    <a:cubicBezTo>
                      <a:pt x="115" y="275"/>
                      <a:pt x="115" y="275"/>
                      <a:pt x="115" y="275"/>
                    </a:cubicBezTo>
                    <a:cubicBezTo>
                      <a:pt x="115" y="284"/>
                      <a:pt x="124" y="293"/>
                      <a:pt x="141" y="293"/>
                    </a:cubicBezTo>
                    <a:cubicBezTo>
                      <a:pt x="150" y="293"/>
                      <a:pt x="168" y="284"/>
                      <a:pt x="168" y="275"/>
                    </a:cubicBezTo>
                    <a:cubicBezTo>
                      <a:pt x="168" y="169"/>
                      <a:pt x="168" y="169"/>
                      <a:pt x="168" y="169"/>
                    </a:cubicBezTo>
                    <a:cubicBezTo>
                      <a:pt x="265" y="169"/>
                      <a:pt x="265" y="169"/>
                      <a:pt x="265" y="169"/>
                    </a:cubicBezTo>
                    <a:cubicBezTo>
                      <a:pt x="284" y="169"/>
                      <a:pt x="284" y="160"/>
                      <a:pt x="284" y="142"/>
                    </a:cubicBezTo>
                    <a:cubicBezTo>
                      <a:pt x="284" y="133"/>
                      <a:pt x="284" y="125"/>
                      <a:pt x="265" y="125"/>
                    </a:cubicBezTo>
                  </a:path>
                </a:pathLst>
              </a:custGeom>
              <a:solidFill>
                <a:srgbClr val="000000">
                  <a:alpha val="4710"/>
                </a:srgbClr>
              </a:solidFill>
              <a:ln w="7350" cap="flat" cmpd="sng">
                <a:solidFill>
                  <a:srgbClr val="7F7F7F">
                    <a:alpha val="24709"/>
                  </a:srgbClr>
                </a:solidFill>
                <a:prstDash val="solid"/>
                <a:round/>
                <a:headEnd type="none" w="sm" len="sm"/>
                <a:tailEnd type="none" w="sm" len="sm"/>
              </a:ln>
            </p:spPr>
            <p:txBody>
              <a:bodyPr spcFirstLastPara="1" wrap="square" lIns="26400" tIns="13175" rIns="26400" bIns="13175" anchor="ctr" anchorCtr="0">
                <a:noAutofit/>
              </a:bodyPr>
              <a:lstStyle/>
              <a:p>
                <a:pPr marL="0" marR="0" lvl="0" indent="0" algn="l" rtl="0">
                  <a:spcBef>
                    <a:spcPts val="0"/>
                  </a:spcBef>
                  <a:spcAft>
                    <a:spcPts val="0"/>
                  </a:spcAft>
                  <a:buNone/>
                </a:pPr>
                <a:endParaRPr sz="1387">
                  <a:solidFill>
                    <a:srgbClr val="000000"/>
                  </a:solidFill>
                  <a:latin typeface="Arial"/>
                  <a:ea typeface="Arial"/>
                  <a:cs typeface="Arial"/>
                  <a:sym typeface="Arial"/>
                </a:endParaRPr>
              </a:p>
            </p:txBody>
          </p:sp>
          <p:sp>
            <p:nvSpPr>
              <p:cNvPr id="528" name="Google Shape;528;p62"/>
              <p:cNvSpPr/>
              <p:nvPr/>
            </p:nvSpPr>
            <p:spPr>
              <a:xfrm>
                <a:off x="4625400" y="521396"/>
                <a:ext cx="61200" cy="61200"/>
              </a:xfrm>
              <a:custGeom>
                <a:avLst/>
                <a:gdLst/>
                <a:ahLst/>
                <a:cxnLst/>
                <a:rect l="l" t="t" r="r" b="b"/>
                <a:pathLst>
                  <a:path w="285" h="294" extrusionOk="0">
                    <a:moveTo>
                      <a:pt x="265" y="125"/>
                    </a:moveTo>
                    <a:lnTo>
                      <a:pt x="265" y="125"/>
                    </a:lnTo>
                    <a:cubicBezTo>
                      <a:pt x="168" y="125"/>
                      <a:pt x="168" y="125"/>
                      <a:pt x="168" y="125"/>
                    </a:cubicBezTo>
                    <a:cubicBezTo>
                      <a:pt x="168" y="18"/>
                      <a:pt x="168" y="18"/>
                      <a:pt x="168" y="18"/>
                    </a:cubicBezTo>
                    <a:cubicBezTo>
                      <a:pt x="168" y="0"/>
                      <a:pt x="150" y="0"/>
                      <a:pt x="141" y="0"/>
                    </a:cubicBezTo>
                    <a:cubicBezTo>
                      <a:pt x="124" y="0"/>
                      <a:pt x="115" y="0"/>
                      <a:pt x="115" y="18"/>
                    </a:cubicBezTo>
                    <a:cubicBezTo>
                      <a:pt x="115" y="125"/>
                      <a:pt x="115" y="125"/>
                      <a:pt x="115" y="125"/>
                    </a:cubicBezTo>
                    <a:cubicBezTo>
                      <a:pt x="9" y="125"/>
                      <a:pt x="9" y="125"/>
                      <a:pt x="9" y="125"/>
                    </a:cubicBezTo>
                    <a:cubicBezTo>
                      <a:pt x="0" y="125"/>
                      <a:pt x="0" y="133"/>
                      <a:pt x="0" y="142"/>
                    </a:cubicBezTo>
                    <a:cubicBezTo>
                      <a:pt x="0" y="160"/>
                      <a:pt x="0" y="169"/>
                      <a:pt x="9" y="169"/>
                    </a:cubicBezTo>
                    <a:cubicBezTo>
                      <a:pt x="115" y="169"/>
                      <a:pt x="115" y="169"/>
                      <a:pt x="115" y="169"/>
                    </a:cubicBezTo>
                    <a:cubicBezTo>
                      <a:pt x="115" y="275"/>
                      <a:pt x="115" y="275"/>
                      <a:pt x="115" y="275"/>
                    </a:cubicBezTo>
                    <a:cubicBezTo>
                      <a:pt x="115" y="284"/>
                      <a:pt x="124" y="293"/>
                      <a:pt x="141" y="293"/>
                    </a:cubicBezTo>
                    <a:cubicBezTo>
                      <a:pt x="150" y="293"/>
                      <a:pt x="168" y="284"/>
                      <a:pt x="168" y="275"/>
                    </a:cubicBezTo>
                    <a:cubicBezTo>
                      <a:pt x="168" y="169"/>
                      <a:pt x="168" y="169"/>
                      <a:pt x="168" y="169"/>
                    </a:cubicBezTo>
                    <a:cubicBezTo>
                      <a:pt x="265" y="169"/>
                      <a:pt x="265" y="169"/>
                      <a:pt x="265" y="169"/>
                    </a:cubicBezTo>
                    <a:cubicBezTo>
                      <a:pt x="284" y="169"/>
                      <a:pt x="284" y="160"/>
                      <a:pt x="284" y="142"/>
                    </a:cubicBezTo>
                    <a:cubicBezTo>
                      <a:pt x="284" y="133"/>
                      <a:pt x="284" y="125"/>
                      <a:pt x="265" y="125"/>
                    </a:cubicBezTo>
                  </a:path>
                </a:pathLst>
              </a:custGeom>
              <a:solidFill>
                <a:srgbClr val="000000">
                  <a:alpha val="4710"/>
                </a:srgbClr>
              </a:solidFill>
              <a:ln w="7350" cap="flat" cmpd="sng">
                <a:solidFill>
                  <a:srgbClr val="7F7F7F">
                    <a:alpha val="24709"/>
                  </a:srgbClr>
                </a:solidFill>
                <a:prstDash val="solid"/>
                <a:round/>
                <a:headEnd type="none" w="sm" len="sm"/>
                <a:tailEnd type="none" w="sm" len="sm"/>
              </a:ln>
            </p:spPr>
            <p:txBody>
              <a:bodyPr spcFirstLastPara="1" wrap="square" lIns="26400" tIns="13175" rIns="26400" bIns="13175" anchor="ctr" anchorCtr="0">
                <a:noAutofit/>
              </a:bodyPr>
              <a:lstStyle/>
              <a:p>
                <a:pPr marL="0" marR="0" lvl="0" indent="0" algn="l" rtl="0">
                  <a:spcBef>
                    <a:spcPts val="0"/>
                  </a:spcBef>
                  <a:spcAft>
                    <a:spcPts val="0"/>
                  </a:spcAft>
                  <a:buNone/>
                </a:pPr>
                <a:endParaRPr sz="1387">
                  <a:solidFill>
                    <a:srgbClr val="000000"/>
                  </a:solidFill>
                  <a:latin typeface="Arial"/>
                  <a:ea typeface="Arial"/>
                  <a:cs typeface="Arial"/>
                  <a:sym typeface="Arial"/>
                </a:endParaRPr>
              </a:p>
            </p:txBody>
          </p:sp>
          <p:sp>
            <p:nvSpPr>
              <p:cNvPr id="529" name="Google Shape;529;p62"/>
              <p:cNvSpPr/>
              <p:nvPr/>
            </p:nvSpPr>
            <p:spPr>
              <a:xfrm>
                <a:off x="7505400" y="1955405"/>
                <a:ext cx="61200" cy="61200"/>
              </a:xfrm>
              <a:custGeom>
                <a:avLst/>
                <a:gdLst/>
                <a:ahLst/>
                <a:cxnLst/>
                <a:rect l="l" t="t" r="r" b="b"/>
                <a:pathLst>
                  <a:path w="285" h="294" extrusionOk="0">
                    <a:moveTo>
                      <a:pt x="265" y="125"/>
                    </a:moveTo>
                    <a:lnTo>
                      <a:pt x="265" y="125"/>
                    </a:lnTo>
                    <a:cubicBezTo>
                      <a:pt x="168" y="125"/>
                      <a:pt x="168" y="125"/>
                      <a:pt x="168" y="125"/>
                    </a:cubicBezTo>
                    <a:cubicBezTo>
                      <a:pt x="168" y="18"/>
                      <a:pt x="168" y="18"/>
                      <a:pt x="168" y="18"/>
                    </a:cubicBezTo>
                    <a:cubicBezTo>
                      <a:pt x="168" y="0"/>
                      <a:pt x="150" y="0"/>
                      <a:pt x="141" y="0"/>
                    </a:cubicBezTo>
                    <a:cubicBezTo>
                      <a:pt x="124" y="0"/>
                      <a:pt x="115" y="0"/>
                      <a:pt x="115" y="18"/>
                    </a:cubicBezTo>
                    <a:cubicBezTo>
                      <a:pt x="115" y="125"/>
                      <a:pt x="115" y="125"/>
                      <a:pt x="115" y="125"/>
                    </a:cubicBezTo>
                    <a:cubicBezTo>
                      <a:pt x="9" y="125"/>
                      <a:pt x="9" y="125"/>
                      <a:pt x="9" y="125"/>
                    </a:cubicBezTo>
                    <a:cubicBezTo>
                      <a:pt x="0" y="125"/>
                      <a:pt x="0" y="133"/>
                      <a:pt x="0" y="142"/>
                    </a:cubicBezTo>
                    <a:cubicBezTo>
                      <a:pt x="0" y="160"/>
                      <a:pt x="0" y="169"/>
                      <a:pt x="9" y="169"/>
                    </a:cubicBezTo>
                    <a:cubicBezTo>
                      <a:pt x="115" y="169"/>
                      <a:pt x="115" y="169"/>
                      <a:pt x="115" y="169"/>
                    </a:cubicBezTo>
                    <a:cubicBezTo>
                      <a:pt x="115" y="275"/>
                      <a:pt x="115" y="275"/>
                      <a:pt x="115" y="275"/>
                    </a:cubicBezTo>
                    <a:cubicBezTo>
                      <a:pt x="115" y="284"/>
                      <a:pt x="124" y="293"/>
                      <a:pt x="141" y="293"/>
                    </a:cubicBezTo>
                    <a:cubicBezTo>
                      <a:pt x="150" y="293"/>
                      <a:pt x="168" y="284"/>
                      <a:pt x="168" y="275"/>
                    </a:cubicBezTo>
                    <a:cubicBezTo>
                      <a:pt x="168" y="169"/>
                      <a:pt x="168" y="169"/>
                      <a:pt x="168" y="169"/>
                    </a:cubicBezTo>
                    <a:cubicBezTo>
                      <a:pt x="265" y="169"/>
                      <a:pt x="265" y="169"/>
                      <a:pt x="265" y="169"/>
                    </a:cubicBezTo>
                    <a:cubicBezTo>
                      <a:pt x="284" y="169"/>
                      <a:pt x="284" y="160"/>
                      <a:pt x="284" y="142"/>
                    </a:cubicBezTo>
                    <a:cubicBezTo>
                      <a:pt x="284" y="133"/>
                      <a:pt x="284" y="125"/>
                      <a:pt x="265" y="125"/>
                    </a:cubicBezTo>
                  </a:path>
                </a:pathLst>
              </a:custGeom>
              <a:solidFill>
                <a:srgbClr val="000000">
                  <a:alpha val="4710"/>
                </a:srgbClr>
              </a:solidFill>
              <a:ln w="7350" cap="flat" cmpd="sng">
                <a:solidFill>
                  <a:srgbClr val="7F7F7F">
                    <a:alpha val="24709"/>
                  </a:srgbClr>
                </a:solidFill>
                <a:prstDash val="solid"/>
                <a:round/>
                <a:headEnd type="none" w="sm" len="sm"/>
                <a:tailEnd type="none" w="sm" len="sm"/>
              </a:ln>
            </p:spPr>
            <p:txBody>
              <a:bodyPr spcFirstLastPara="1" wrap="square" lIns="26400" tIns="13175" rIns="26400" bIns="13175" anchor="ctr" anchorCtr="0">
                <a:noAutofit/>
              </a:bodyPr>
              <a:lstStyle/>
              <a:p>
                <a:pPr marL="0" marR="0" lvl="0" indent="0" algn="l" rtl="0">
                  <a:spcBef>
                    <a:spcPts val="0"/>
                  </a:spcBef>
                  <a:spcAft>
                    <a:spcPts val="0"/>
                  </a:spcAft>
                  <a:buNone/>
                </a:pPr>
                <a:endParaRPr sz="1387">
                  <a:solidFill>
                    <a:srgbClr val="000000"/>
                  </a:solidFill>
                  <a:latin typeface="Arial"/>
                  <a:ea typeface="Arial"/>
                  <a:cs typeface="Arial"/>
                  <a:sym typeface="Arial"/>
                </a:endParaRPr>
              </a:p>
            </p:txBody>
          </p:sp>
          <p:sp>
            <p:nvSpPr>
              <p:cNvPr id="530" name="Google Shape;530;p62"/>
              <p:cNvSpPr/>
              <p:nvPr/>
            </p:nvSpPr>
            <p:spPr>
              <a:xfrm>
                <a:off x="7505400" y="3395405"/>
                <a:ext cx="61200" cy="61200"/>
              </a:xfrm>
              <a:custGeom>
                <a:avLst/>
                <a:gdLst/>
                <a:ahLst/>
                <a:cxnLst/>
                <a:rect l="l" t="t" r="r" b="b"/>
                <a:pathLst>
                  <a:path w="285" h="294" extrusionOk="0">
                    <a:moveTo>
                      <a:pt x="265" y="125"/>
                    </a:moveTo>
                    <a:lnTo>
                      <a:pt x="265" y="125"/>
                    </a:lnTo>
                    <a:cubicBezTo>
                      <a:pt x="168" y="125"/>
                      <a:pt x="168" y="125"/>
                      <a:pt x="168" y="125"/>
                    </a:cubicBezTo>
                    <a:cubicBezTo>
                      <a:pt x="168" y="18"/>
                      <a:pt x="168" y="18"/>
                      <a:pt x="168" y="18"/>
                    </a:cubicBezTo>
                    <a:cubicBezTo>
                      <a:pt x="168" y="0"/>
                      <a:pt x="150" y="0"/>
                      <a:pt x="141" y="0"/>
                    </a:cubicBezTo>
                    <a:cubicBezTo>
                      <a:pt x="124" y="0"/>
                      <a:pt x="115" y="0"/>
                      <a:pt x="115" y="18"/>
                    </a:cubicBezTo>
                    <a:cubicBezTo>
                      <a:pt x="115" y="125"/>
                      <a:pt x="115" y="125"/>
                      <a:pt x="115" y="125"/>
                    </a:cubicBezTo>
                    <a:cubicBezTo>
                      <a:pt x="9" y="125"/>
                      <a:pt x="9" y="125"/>
                      <a:pt x="9" y="125"/>
                    </a:cubicBezTo>
                    <a:cubicBezTo>
                      <a:pt x="0" y="125"/>
                      <a:pt x="0" y="133"/>
                      <a:pt x="0" y="142"/>
                    </a:cubicBezTo>
                    <a:cubicBezTo>
                      <a:pt x="0" y="160"/>
                      <a:pt x="0" y="169"/>
                      <a:pt x="9" y="169"/>
                    </a:cubicBezTo>
                    <a:cubicBezTo>
                      <a:pt x="115" y="169"/>
                      <a:pt x="115" y="169"/>
                      <a:pt x="115" y="169"/>
                    </a:cubicBezTo>
                    <a:cubicBezTo>
                      <a:pt x="115" y="275"/>
                      <a:pt x="115" y="275"/>
                      <a:pt x="115" y="275"/>
                    </a:cubicBezTo>
                    <a:cubicBezTo>
                      <a:pt x="115" y="284"/>
                      <a:pt x="124" y="293"/>
                      <a:pt x="141" y="293"/>
                    </a:cubicBezTo>
                    <a:cubicBezTo>
                      <a:pt x="150" y="293"/>
                      <a:pt x="168" y="284"/>
                      <a:pt x="168" y="275"/>
                    </a:cubicBezTo>
                    <a:cubicBezTo>
                      <a:pt x="168" y="169"/>
                      <a:pt x="168" y="169"/>
                      <a:pt x="168" y="169"/>
                    </a:cubicBezTo>
                    <a:cubicBezTo>
                      <a:pt x="265" y="169"/>
                      <a:pt x="265" y="169"/>
                      <a:pt x="265" y="169"/>
                    </a:cubicBezTo>
                    <a:cubicBezTo>
                      <a:pt x="284" y="169"/>
                      <a:pt x="284" y="160"/>
                      <a:pt x="284" y="142"/>
                    </a:cubicBezTo>
                    <a:cubicBezTo>
                      <a:pt x="284" y="133"/>
                      <a:pt x="284" y="125"/>
                      <a:pt x="265" y="125"/>
                    </a:cubicBezTo>
                  </a:path>
                </a:pathLst>
              </a:custGeom>
              <a:solidFill>
                <a:srgbClr val="000000">
                  <a:alpha val="4710"/>
                </a:srgbClr>
              </a:solidFill>
              <a:ln w="7350" cap="flat" cmpd="sng">
                <a:solidFill>
                  <a:srgbClr val="7F7F7F">
                    <a:alpha val="24709"/>
                  </a:srgbClr>
                </a:solidFill>
                <a:prstDash val="solid"/>
                <a:round/>
                <a:headEnd type="none" w="sm" len="sm"/>
                <a:tailEnd type="none" w="sm" len="sm"/>
              </a:ln>
            </p:spPr>
            <p:txBody>
              <a:bodyPr spcFirstLastPara="1" wrap="square" lIns="26400" tIns="13175" rIns="26400" bIns="13175" anchor="ctr" anchorCtr="0">
                <a:noAutofit/>
              </a:bodyPr>
              <a:lstStyle/>
              <a:p>
                <a:pPr marL="0" marR="0" lvl="0" indent="0" algn="l" rtl="0">
                  <a:spcBef>
                    <a:spcPts val="0"/>
                  </a:spcBef>
                  <a:spcAft>
                    <a:spcPts val="0"/>
                  </a:spcAft>
                  <a:buNone/>
                </a:pPr>
                <a:endParaRPr sz="1387">
                  <a:solidFill>
                    <a:srgbClr val="000000"/>
                  </a:solidFill>
                  <a:latin typeface="Arial"/>
                  <a:ea typeface="Arial"/>
                  <a:cs typeface="Arial"/>
                  <a:sym typeface="Arial"/>
                </a:endParaRPr>
              </a:p>
            </p:txBody>
          </p:sp>
          <p:sp>
            <p:nvSpPr>
              <p:cNvPr id="531" name="Google Shape;531;p62"/>
              <p:cNvSpPr/>
              <p:nvPr/>
            </p:nvSpPr>
            <p:spPr>
              <a:xfrm>
                <a:off x="7505400" y="4835405"/>
                <a:ext cx="61200" cy="61200"/>
              </a:xfrm>
              <a:custGeom>
                <a:avLst/>
                <a:gdLst/>
                <a:ahLst/>
                <a:cxnLst/>
                <a:rect l="l" t="t" r="r" b="b"/>
                <a:pathLst>
                  <a:path w="285" h="294" extrusionOk="0">
                    <a:moveTo>
                      <a:pt x="265" y="125"/>
                    </a:moveTo>
                    <a:lnTo>
                      <a:pt x="265" y="125"/>
                    </a:lnTo>
                    <a:cubicBezTo>
                      <a:pt x="168" y="125"/>
                      <a:pt x="168" y="125"/>
                      <a:pt x="168" y="125"/>
                    </a:cubicBezTo>
                    <a:cubicBezTo>
                      <a:pt x="168" y="18"/>
                      <a:pt x="168" y="18"/>
                      <a:pt x="168" y="18"/>
                    </a:cubicBezTo>
                    <a:cubicBezTo>
                      <a:pt x="168" y="0"/>
                      <a:pt x="150" y="0"/>
                      <a:pt x="141" y="0"/>
                    </a:cubicBezTo>
                    <a:cubicBezTo>
                      <a:pt x="124" y="0"/>
                      <a:pt x="115" y="0"/>
                      <a:pt x="115" y="18"/>
                    </a:cubicBezTo>
                    <a:cubicBezTo>
                      <a:pt x="115" y="125"/>
                      <a:pt x="115" y="125"/>
                      <a:pt x="115" y="125"/>
                    </a:cubicBezTo>
                    <a:cubicBezTo>
                      <a:pt x="9" y="125"/>
                      <a:pt x="9" y="125"/>
                      <a:pt x="9" y="125"/>
                    </a:cubicBezTo>
                    <a:cubicBezTo>
                      <a:pt x="0" y="125"/>
                      <a:pt x="0" y="133"/>
                      <a:pt x="0" y="142"/>
                    </a:cubicBezTo>
                    <a:cubicBezTo>
                      <a:pt x="0" y="160"/>
                      <a:pt x="0" y="169"/>
                      <a:pt x="9" y="169"/>
                    </a:cubicBezTo>
                    <a:cubicBezTo>
                      <a:pt x="115" y="169"/>
                      <a:pt x="115" y="169"/>
                      <a:pt x="115" y="169"/>
                    </a:cubicBezTo>
                    <a:cubicBezTo>
                      <a:pt x="115" y="275"/>
                      <a:pt x="115" y="275"/>
                      <a:pt x="115" y="275"/>
                    </a:cubicBezTo>
                    <a:cubicBezTo>
                      <a:pt x="115" y="284"/>
                      <a:pt x="124" y="293"/>
                      <a:pt x="141" y="293"/>
                    </a:cubicBezTo>
                    <a:cubicBezTo>
                      <a:pt x="150" y="293"/>
                      <a:pt x="168" y="284"/>
                      <a:pt x="168" y="275"/>
                    </a:cubicBezTo>
                    <a:cubicBezTo>
                      <a:pt x="168" y="169"/>
                      <a:pt x="168" y="169"/>
                      <a:pt x="168" y="169"/>
                    </a:cubicBezTo>
                    <a:cubicBezTo>
                      <a:pt x="265" y="169"/>
                      <a:pt x="265" y="169"/>
                      <a:pt x="265" y="169"/>
                    </a:cubicBezTo>
                    <a:cubicBezTo>
                      <a:pt x="284" y="169"/>
                      <a:pt x="284" y="160"/>
                      <a:pt x="284" y="142"/>
                    </a:cubicBezTo>
                    <a:cubicBezTo>
                      <a:pt x="284" y="133"/>
                      <a:pt x="284" y="125"/>
                      <a:pt x="265" y="125"/>
                    </a:cubicBezTo>
                  </a:path>
                </a:pathLst>
              </a:custGeom>
              <a:solidFill>
                <a:srgbClr val="000000">
                  <a:alpha val="4710"/>
                </a:srgbClr>
              </a:solidFill>
              <a:ln w="7350" cap="flat" cmpd="sng">
                <a:solidFill>
                  <a:srgbClr val="7F7F7F">
                    <a:alpha val="24709"/>
                  </a:srgbClr>
                </a:solidFill>
                <a:prstDash val="solid"/>
                <a:round/>
                <a:headEnd type="none" w="sm" len="sm"/>
                <a:tailEnd type="none" w="sm" len="sm"/>
              </a:ln>
            </p:spPr>
            <p:txBody>
              <a:bodyPr spcFirstLastPara="1" wrap="square" lIns="26400" tIns="13175" rIns="26400" bIns="13175" anchor="ctr" anchorCtr="0">
                <a:noAutofit/>
              </a:bodyPr>
              <a:lstStyle/>
              <a:p>
                <a:pPr marL="0" marR="0" lvl="0" indent="0" algn="l" rtl="0">
                  <a:spcBef>
                    <a:spcPts val="0"/>
                  </a:spcBef>
                  <a:spcAft>
                    <a:spcPts val="0"/>
                  </a:spcAft>
                  <a:buNone/>
                </a:pPr>
                <a:endParaRPr sz="1387">
                  <a:solidFill>
                    <a:srgbClr val="000000"/>
                  </a:solidFill>
                  <a:latin typeface="Arial"/>
                  <a:ea typeface="Arial"/>
                  <a:cs typeface="Arial"/>
                  <a:sym typeface="Arial"/>
                </a:endParaRPr>
              </a:p>
            </p:txBody>
          </p:sp>
          <p:sp>
            <p:nvSpPr>
              <p:cNvPr id="532" name="Google Shape;532;p62"/>
              <p:cNvSpPr/>
              <p:nvPr/>
            </p:nvSpPr>
            <p:spPr>
              <a:xfrm>
                <a:off x="7505400" y="6275405"/>
                <a:ext cx="61200" cy="61200"/>
              </a:xfrm>
              <a:custGeom>
                <a:avLst/>
                <a:gdLst/>
                <a:ahLst/>
                <a:cxnLst/>
                <a:rect l="l" t="t" r="r" b="b"/>
                <a:pathLst>
                  <a:path w="285" h="294" extrusionOk="0">
                    <a:moveTo>
                      <a:pt x="265" y="125"/>
                    </a:moveTo>
                    <a:lnTo>
                      <a:pt x="265" y="125"/>
                    </a:lnTo>
                    <a:cubicBezTo>
                      <a:pt x="168" y="125"/>
                      <a:pt x="168" y="125"/>
                      <a:pt x="168" y="125"/>
                    </a:cubicBezTo>
                    <a:cubicBezTo>
                      <a:pt x="168" y="18"/>
                      <a:pt x="168" y="18"/>
                      <a:pt x="168" y="18"/>
                    </a:cubicBezTo>
                    <a:cubicBezTo>
                      <a:pt x="168" y="0"/>
                      <a:pt x="150" y="0"/>
                      <a:pt x="141" y="0"/>
                    </a:cubicBezTo>
                    <a:cubicBezTo>
                      <a:pt x="124" y="0"/>
                      <a:pt x="115" y="0"/>
                      <a:pt x="115" y="18"/>
                    </a:cubicBezTo>
                    <a:cubicBezTo>
                      <a:pt x="115" y="125"/>
                      <a:pt x="115" y="125"/>
                      <a:pt x="115" y="125"/>
                    </a:cubicBezTo>
                    <a:cubicBezTo>
                      <a:pt x="9" y="125"/>
                      <a:pt x="9" y="125"/>
                      <a:pt x="9" y="125"/>
                    </a:cubicBezTo>
                    <a:cubicBezTo>
                      <a:pt x="0" y="125"/>
                      <a:pt x="0" y="133"/>
                      <a:pt x="0" y="142"/>
                    </a:cubicBezTo>
                    <a:cubicBezTo>
                      <a:pt x="0" y="160"/>
                      <a:pt x="0" y="169"/>
                      <a:pt x="9" y="169"/>
                    </a:cubicBezTo>
                    <a:cubicBezTo>
                      <a:pt x="115" y="169"/>
                      <a:pt x="115" y="169"/>
                      <a:pt x="115" y="169"/>
                    </a:cubicBezTo>
                    <a:cubicBezTo>
                      <a:pt x="115" y="275"/>
                      <a:pt x="115" y="275"/>
                      <a:pt x="115" y="275"/>
                    </a:cubicBezTo>
                    <a:cubicBezTo>
                      <a:pt x="115" y="284"/>
                      <a:pt x="124" y="293"/>
                      <a:pt x="141" y="293"/>
                    </a:cubicBezTo>
                    <a:cubicBezTo>
                      <a:pt x="150" y="293"/>
                      <a:pt x="168" y="284"/>
                      <a:pt x="168" y="275"/>
                    </a:cubicBezTo>
                    <a:cubicBezTo>
                      <a:pt x="168" y="169"/>
                      <a:pt x="168" y="169"/>
                      <a:pt x="168" y="169"/>
                    </a:cubicBezTo>
                    <a:cubicBezTo>
                      <a:pt x="265" y="169"/>
                      <a:pt x="265" y="169"/>
                      <a:pt x="265" y="169"/>
                    </a:cubicBezTo>
                    <a:cubicBezTo>
                      <a:pt x="284" y="169"/>
                      <a:pt x="284" y="160"/>
                      <a:pt x="284" y="142"/>
                    </a:cubicBezTo>
                    <a:cubicBezTo>
                      <a:pt x="284" y="133"/>
                      <a:pt x="284" y="125"/>
                      <a:pt x="265" y="125"/>
                    </a:cubicBezTo>
                  </a:path>
                </a:pathLst>
              </a:custGeom>
              <a:solidFill>
                <a:srgbClr val="000000">
                  <a:alpha val="4710"/>
                </a:srgbClr>
              </a:solidFill>
              <a:ln w="7350" cap="flat" cmpd="sng">
                <a:solidFill>
                  <a:srgbClr val="7F7F7F">
                    <a:alpha val="24709"/>
                  </a:srgbClr>
                </a:solidFill>
                <a:prstDash val="solid"/>
                <a:round/>
                <a:headEnd type="none" w="sm" len="sm"/>
                <a:tailEnd type="none" w="sm" len="sm"/>
              </a:ln>
            </p:spPr>
            <p:txBody>
              <a:bodyPr spcFirstLastPara="1" wrap="square" lIns="26400" tIns="13175" rIns="26400" bIns="13175" anchor="ctr" anchorCtr="0">
                <a:noAutofit/>
              </a:bodyPr>
              <a:lstStyle/>
              <a:p>
                <a:pPr marL="0" marR="0" lvl="0" indent="0" algn="l" rtl="0">
                  <a:spcBef>
                    <a:spcPts val="0"/>
                  </a:spcBef>
                  <a:spcAft>
                    <a:spcPts val="0"/>
                  </a:spcAft>
                  <a:buNone/>
                </a:pPr>
                <a:endParaRPr sz="1387">
                  <a:solidFill>
                    <a:srgbClr val="000000"/>
                  </a:solidFill>
                  <a:latin typeface="Arial"/>
                  <a:ea typeface="Arial"/>
                  <a:cs typeface="Arial"/>
                  <a:sym typeface="Arial"/>
                </a:endParaRPr>
              </a:p>
            </p:txBody>
          </p:sp>
          <p:sp>
            <p:nvSpPr>
              <p:cNvPr id="533" name="Google Shape;533;p62"/>
              <p:cNvSpPr/>
              <p:nvPr/>
            </p:nvSpPr>
            <p:spPr>
              <a:xfrm>
                <a:off x="7505400" y="521396"/>
                <a:ext cx="61200" cy="61200"/>
              </a:xfrm>
              <a:custGeom>
                <a:avLst/>
                <a:gdLst/>
                <a:ahLst/>
                <a:cxnLst/>
                <a:rect l="l" t="t" r="r" b="b"/>
                <a:pathLst>
                  <a:path w="285" h="294" extrusionOk="0">
                    <a:moveTo>
                      <a:pt x="265" y="125"/>
                    </a:moveTo>
                    <a:lnTo>
                      <a:pt x="265" y="125"/>
                    </a:lnTo>
                    <a:cubicBezTo>
                      <a:pt x="168" y="125"/>
                      <a:pt x="168" y="125"/>
                      <a:pt x="168" y="125"/>
                    </a:cubicBezTo>
                    <a:cubicBezTo>
                      <a:pt x="168" y="18"/>
                      <a:pt x="168" y="18"/>
                      <a:pt x="168" y="18"/>
                    </a:cubicBezTo>
                    <a:cubicBezTo>
                      <a:pt x="168" y="0"/>
                      <a:pt x="150" y="0"/>
                      <a:pt x="141" y="0"/>
                    </a:cubicBezTo>
                    <a:cubicBezTo>
                      <a:pt x="124" y="0"/>
                      <a:pt x="115" y="0"/>
                      <a:pt x="115" y="18"/>
                    </a:cubicBezTo>
                    <a:cubicBezTo>
                      <a:pt x="115" y="125"/>
                      <a:pt x="115" y="125"/>
                      <a:pt x="115" y="125"/>
                    </a:cubicBezTo>
                    <a:cubicBezTo>
                      <a:pt x="9" y="125"/>
                      <a:pt x="9" y="125"/>
                      <a:pt x="9" y="125"/>
                    </a:cubicBezTo>
                    <a:cubicBezTo>
                      <a:pt x="0" y="125"/>
                      <a:pt x="0" y="133"/>
                      <a:pt x="0" y="142"/>
                    </a:cubicBezTo>
                    <a:cubicBezTo>
                      <a:pt x="0" y="160"/>
                      <a:pt x="0" y="169"/>
                      <a:pt x="9" y="169"/>
                    </a:cubicBezTo>
                    <a:cubicBezTo>
                      <a:pt x="115" y="169"/>
                      <a:pt x="115" y="169"/>
                      <a:pt x="115" y="169"/>
                    </a:cubicBezTo>
                    <a:cubicBezTo>
                      <a:pt x="115" y="275"/>
                      <a:pt x="115" y="275"/>
                      <a:pt x="115" y="275"/>
                    </a:cubicBezTo>
                    <a:cubicBezTo>
                      <a:pt x="115" y="284"/>
                      <a:pt x="124" y="293"/>
                      <a:pt x="141" y="293"/>
                    </a:cubicBezTo>
                    <a:cubicBezTo>
                      <a:pt x="150" y="293"/>
                      <a:pt x="168" y="284"/>
                      <a:pt x="168" y="275"/>
                    </a:cubicBezTo>
                    <a:cubicBezTo>
                      <a:pt x="168" y="169"/>
                      <a:pt x="168" y="169"/>
                      <a:pt x="168" y="169"/>
                    </a:cubicBezTo>
                    <a:cubicBezTo>
                      <a:pt x="265" y="169"/>
                      <a:pt x="265" y="169"/>
                      <a:pt x="265" y="169"/>
                    </a:cubicBezTo>
                    <a:cubicBezTo>
                      <a:pt x="284" y="169"/>
                      <a:pt x="284" y="160"/>
                      <a:pt x="284" y="142"/>
                    </a:cubicBezTo>
                    <a:cubicBezTo>
                      <a:pt x="284" y="133"/>
                      <a:pt x="284" y="125"/>
                      <a:pt x="265" y="125"/>
                    </a:cubicBezTo>
                  </a:path>
                </a:pathLst>
              </a:custGeom>
              <a:solidFill>
                <a:srgbClr val="000000">
                  <a:alpha val="4710"/>
                </a:srgbClr>
              </a:solidFill>
              <a:ln w="7350" cap="flat" cmpd="sng">
                <a:solidFill>
                  <a:srgbClr val="7F7F7F">
                    <a:alpha val="24709"/>
                  </a:srgbClr>
                </a:solidFill>
                <a:prstDash val="solid"/>
                <a:round/>
                <a:headEnd type="none" w="sm" len="sm"/>
                <a:tailEnd type="none" w="sm" len="sm"/>
              </a:ln>
            </p:spPr>
            <p:txBody>
              <a:bodyPr spcFirstLastPara="1" wrap="square" lIns="26400" tIns="13175" rIns="26400" bIns="13175" anchor="ctr" anchorCtr="0">
                <a:noAutofit/>
              </a:bodyPr>
              <a:lstStyle/>
              <a:p>
                <a:pPr marL="0" marR="0" lvl="0" indent="0" algn="l" rtl="0">
                  <a:spcBef>
                    <a:spcPts val="0"/>
                  </a:spcBef>
                  <a:spcAft>
                    <a:spcPts val="0"/>
                  </a:spcAft>
                  <a:buNone/>
                </a:pPr>
                <a:endParaRPr sz="1387">
                  <a:solidFill>
                    <a:srgbClr val="000000"/>
                  </a:solidFill>
                  <a:latin typeface="Arial"/>
                  <a:ea typeface="Arial"/>
                  <a:cs typeface="Arial"/>
                  <a:sym typeface="Arial"/>
                </a:endParaRPr>
              </a:p>
            </p:txBody>
          </p:sp>
          <p:sp>
            <p:nvSpPr>
              <p:cNvPr id="534" name="Google Shape;534;p62"/>
              <p:cNvSpPr/>
              <p:nvPr/>
            </p:nvSpPr>
            <p:spPr>
              <a:xfrm>
                <a:off x="3185400" y="1955405"/>
                <a:ext cx="61200" cy="61200"/>
              </a:xfrm>
              <a:custGeom>
                <a:avLst/>
                <a:gdLst/>
                <a:ahLst/>
                <a:cxnLst/>
                <a:rect l="l" t="t" r="r" b="b"/>
                <a:pathLst>
                  <a:path w="285" h="294" extrusionOk="0">
                    <a:moveTo>
                      <a:pt x="265" y="125"/>
                    </a:moveTo>
                    <a:lnTo>
                      <a:pt x="265" y="125"/>
                    </a:lnTo>
                    <a:cubicBezTo>
                      <a:pt x="168" y="125"/>
                      <a:pt x="168" y="125"/>
                      <a:pt x="168" y="125"/>
                    </a:cubicBezTo>
                    <a:cubicBezTo>
                      <a:pt x="168" y="18"/>
                      <a:pt x="168" y="18"/>
                      <a:pt x="168" y="18"/>
                    </a:cubicBezTo>
                    <a:cubicBezTo>
                      <a:pt x="168" y="0"/>
                      <a:pt x="150" y="0"/>
                      <a:pt x="141" y="0"/>
                    </a:cubicBezTo>
                    <a:cubicBezTo>
                      <a:pt x="124" y="0"/>
                      <a:pt x="115" y="0"/>
                      <a:pt x="115" y="18"/>
                    </a:cubicBezTo>
                    <a:cubicBezTo>
                      <a:pt x="115" y="125"/>
                      <a:pt x="115" y="125"/>
                      <a:pt x="115" y="125"/>
                    </a:cubicBezTo>
                    <a:cubicBezTo>
                      <a:pt x="9" y="125"/>
                      <a:pt x="9" y="125"/>
                      <a:pt x="9" y="125"/>
                    </a:cubicBezTo>
                    <a:cubicBezTo>
                      <a:pt x="0" y="125"/>
                      <a:pt x="0" y="133"/>
                      <a:pt x="0" y="142"/>
                    </a:cubicBezTo>
                    <a:cubicBezTo>
                      <a:pt x="0" y="160"/>
                      <a:pt x="0" y="169"/>
                      <a:pt x="9" y="169"/>
                    </a:cubicBezTo>
                    <a:cubicBezTo>
                      <a:pt x="115" y="169"/>
                      <a:pt x="115" y="169"/>
                      <a:pt x="115" y="169"/>
                    </a:cubicBezTo>
                    <a:cubicBezTo>
                      <a:pt x="115" y="275"/>
                      <a:pt x="115" y="275"/>
                      <a:pt x="115" y="275"/>
                    </a:cubicBezTo>
                    <a:cubicBezTo>
                      <a:pt x="115" y="284"/>
                      <a:pt x="124" y="293"/>
                      <a:pt x="141" y="293"/>
                    </a:cubicBezTo>
                    <a:cubicBezTo>
                      <a:pt x="150" y="293"/>
                      <a:pt x="168" y="284"/>
                      <a:pt x="168" y="275"/>
                    </a:cubicBezTo>
                    <a:cubicBezTo>
                      <a:pt x="168" y="169"/>
                      <a:pt x="168" y="169"/>
                      <a:pt x="168" y="169"/>
                    </a:cubicBezTo>
                    <a:cubicBezTo>
                      <a:pt x="265" y="169"/>
                      <a:pt x="265" y="169"/>
                      <a:pt x="265" y="169"/>
                    </a:cubicBezTo>
                    <a:cubicBezTo>
                      <a:pt x="284" y="169"/>
                      <a:pt x="284" y="160"/>
                      <a:pt x="284" y="142"/>
                    </a:cubicBezTo>
                    <a:cubicBezTo>
                      <a:pt x="284" y="133"/>
                      <a:pt x="284" y="125"/>
                      <a:pt x="265" y="125"/>
                    </a:cubicBezTo>
                  </a:path>
                </a:pathLst>
              </a:custGeom>
              <a:solidFill>
                <a:srgbClr val="000000">
                  <a:alpha val="4710"/>
                </a:srgbClr>
              </a:solidFill>
              <a:ln w="7350" cap="flat" cmpd="sng">
                <a:solidFill>
                  <a:srgbClr val="7F7F7F">
                    <a:alpha val="24709"/>
                  </a:srgbClr>
                </a:solidFill>
                <a:prstDash val="solid"/>
                <a:round/>
                <a:headEnd type="none" w="sm" len="sm"/>
                <a:tailEnd type="none" w="sm" len="sm"/>
              </a:ln>
            </p:spPr>
            <p:txBody>
              <a:bodyPr spcFirstLastPara="1" wrap="square" lIns="26400" tIns="13175" rIns="26400" bIns="13175" anchor="ctr" anchorCtr="0">
                <a:noAutofit/>
              </a:bodyPr>
              <a:lstStyle/>
              <a:p>
                <a:pPr marL="0" marR="0" lvl="0" indent="0" algn="l" rtl="0">
                  <a:spcBef>
                    <a:spcPts val="0"/>
                  </a:spcBef>
                  <a:spcAft>
                    <a:spcPts val="0"/>
                  </a:spcAft>
                  <a:buNone/>
                </a:pPr>
                <a:endParaRPr sz="1387">
                  <a:solidFill>
                    <a:srgbClr val="000000"/>
                  </a:solidFill>
                  <a:latin typeface="Arial"/>
                  <a:ea typeface="Arial"/>
                  <a:cs typeface="Arial"/>
                  <a:sym typeface="Arial"/>
                </a:endParaRPr>
              </a:p>
            </p:txBody>
          </p:sp>
          <p:sp>
            <p:nvSpPr>
              <p:cNvPr id="535" name="Google Shape;535;p62"/>
              <p:cNvSpPr/>
              <p:nvPr/>
            </p:nvSpPr>
            <p:spPr>
              <a:xfrm>
                <a:off x="3185400" y="3395405"/>
                <a:ext cx="61200" cy="61200"/>
              </a:xfrm>
              <a:custGeom>
                <a:avLst/>
                <a:gdLst/>
                <a:ahLst/>
                <a:cxnLst/>
                <a:rect l="l" t="t" r="r" b="b"/>
                <a:pathLst>
                  <a:path w="285" h="294" extrusionOk="0">
                    <a:moveTo>
                      <a:pt x="265" y="125"/>
                    </a:moveTo>
                    <a:lnTo>
                      <a:pt x="265" y="125"/>
                    </a:lnTo>
                    <a:cubicBezTo>
                      <a:pt x="168" y="125"/>
                      <a:pt x="168" y="125"/>
                      <a:pt x="168" y="125"/>
                    </a:cubicBezTo>
                    <a:cubicBezTo>
                      <a:pt x="168" y="18"/>
                      <a:pt x="168" y="18"/>
                      <a:pt x="168" y="18"/>
                    </a:cubicBezTo>
                    <a:cubicBezTo>
                      <a:pt x="168" y="0"/>
                      <a:pt x="150" y="0"/>
                      <a:pt x="141" y="0"/>
                    </a:cubicBezTo>
                    <a:cubicBezTo>
                      <a:pt x="124" y="0"/>
                      <a:pt x="115" y="0"/>
                      <a:pt x="115" y="18"/>
                    </a:cubicBezTo>
                    <a:cubicBezTo>
                      <a:pt x="115" y="125"/>
                      <a:pt x="115" y="125"/>
                      <a:pt x="115" y="125"/>
                    </a:cubicBezTo>
                    <a:cubicBezTo>
                      <a:pt x="9" y="125"/>
                      <a:pt x="9" y="125"/>
                      <a:pt x="9" y="125"/>
                    </a:cubicBezTo>
                    <a:cubicBezTo>
                      <a:pt x="0" y="125"/>
                      <a:pt x="0" y="133"/>
                      <a:pt x="0" y="142"/>
                    </a:cubicBezTo>
                    <a:cubicBezTo>
                      <a:pt x="0" y="160"/>
                      <a:pt x="0" y="169"/>
                      <a:pt x="9" y="169"/>
                    </a:cubicBezTo>
                    <a:cubicBezTo>
                      <a:pt x="115" y="169"/>
                      <a:pt x="115" y="169"/>
                      <a:pt x="115" y="169"/>
                    </a:cubicBezTo>
                    <a:cubicBezTo>
                      <a:pt x="115" y="275"/>
                      <a:pt x="115" y="275"/>
                      <a:pt x="115" y="275"/>
                    </a:cubicBezTo>
                    <a:cubicBezTo>
                      <a:pt x="115" y="284"/>
                      <a:pt x="124" y="293"/>
                      <a:pt x="141" y="293"/>
                    </a:cubicBezTo>
                    <a:cubicBezTo>
                      <a:pt x="150" y="293"/>
                      <a:pt x="168" y="284"/>
                      <a:pt x="168" y="275"/>
                    </a:cubicBezTo>
                    <a:cubicBezTo>
                      <a:pt x="168" y="169"/>
                      <a:pt x="168" y="169"/>
                      <a:pt x="168" y="169"/>
                    </a:cubicBezTo>
                    <a:cubicBezTo>
                      <a:pt x="265" y="169"/>
                      <a:pt x="265" y="169"/>
                      <a:pt x="265" y="169"/>
                    </a:cubicBezTo>
                    <a:cubicBezTo>
                      <a:pt x="284" y="169"/>
                      <a:pt x="284" y="160"/>
                      <a:pt x="284" y="142"/>
                    </a:cubicBezTo>
                    <a:cubicBezTo>
                      <a:pt x="284" y="133"/>
                      <a:pt x="284" y="125"/>
                      <a:pt x="265" y="125"/>
                    </a:cubicBezTo>
                  </a:path>
                </a:pathLst>
              </a:custGeom>
              <a:solidFill>
                <a:srgbClr val="000000">
                  <a:alpha val="4710"/>
                </a:srgbClr>
              </a:solidFill>
              <a:ln w="7350" cap="flat" cmpd="sng">
                <a:solidFill>
                  <a:srgbClr val="7F7F7F">
                    <a:alpha val="24709"/>
                  </a:srgbClr>
                </a:solidFill>
                <a:prstDash val="solid"/>
                <a:round/>
                <a:headEnd type="none" w="sm" len="sm"/>
                <a:tailEnd type="none" w="sm" len="sm"/>
              </a:ln>
            </p:spPr>
            <p:txBody>
              <a:bodyPr spcFirstLastPara="1" wrap="square" lIns="26400" tIns="13175" rIns="26400" bIns="13175" anchor="ctr" anchorCtr="0">
                <a:noAutofit/>
              </a:bodyPr>
              <a:lstStyle/>
              <a:p>
                <a:pPr marL="0" marR="0" lvl="0" indent="0" algn="l" rtl="0">
                  <a:spcBef>
                    <a:spcPts val="0"/>
                  </a:spcBef>
                  <a:spcAft>
                    <a:spcPts val="0"/>
                  </a:spcAft>
                  <a:buNone/>
                </a:pPr>
                <a:endParaRPr sz="1387">
                  <a:solidFill>
                    <a:srgbClr val="000000"/>
                  </a:solidFill>
                  <a:latin typeface="Arial"/>
                  <a:ea typeface="Arial"/>
                  <a:cs typeface="Arial"/>
                  <a:sym typeface="Arial"/>
                </a:endParaRPr>
              </a:p>
            </p:txBody>
          </p:sp>
          <p:sp>
            <p:nvSpPr>
              <p:cNvPr id="536" name="Google Shape;536;p62"/>
              <p:cNvSpPr/>
              <p:nvPr/>
            </p:nvSpPr>
            <p:spPr>
              <a:xfrm>
                <a:off x="3185400" y="4835405"/>
                <a:ext cx="61200" cy="61200"/>
              </a:xfrm>
              <a:custGeom>
                <a:avLst/>
                <a:gdLst/>
                <a:ahLst/>
                <a:cxnLst/>
                <a:rect l="l" t="t" r="r" b="b"/>
                <a:pathLst>
                  <a:path w="285" h="294" extrusionOk="0">
                    <a:moveTo>
                      <a:pt x="265" y="125"/>
                    </a:moveTo>
                    <a:lnTo>
                      <a:pt x="265" y="125"/>
                    </a:lnTo>
                    <a:cubicBezTo>
                      <a:pt x="168" y="125"/>
                      <a:pt x="168" y="125"/>
                      <a:pt x="168" y="125"/>
                    </a:cubicBezTo>
                    <a:cubicBezTo>
                      <a:pt x="168" y="18"/>
                      <a:pt x="168" y="18"/>
                      <a:pt x="168" y="18"/>
                    </a:cubicBezTo>
                    <a:cubicBezTo>
                      <a:pt x="168" y="0"/>
                      <a:pt x="150" y="0"/>
                      <a:pt x="141" y="0"/>
                    </a:cubicBezTo>
                    <a:cubicBezTo>
                      <a:pt x="124" y="0"/>
                      <a:pt x="115" y="0"/>
                      <a:pt x="115" y="18"/>
                    </a:cubicBezTo>
                    <a:cubicBezTo>
                      <a:pt x="115" y="125"/>
                      <a:pt x="115" y="125"/>
                      <a:pt x="115" y="125"/>
                    </a:cubicBezTo>
                    <a:cubicBezTo>
                      <a:pt x="9" y="125"/>
                      <a:pt x="9" y="125"/>
                      <a:pt x="9" y="125"/>
                    </a:cubicBezTo>
                    <a:cubicBezTo>
                      <a:pt x="0" y="125"/>
                      <a:pt x="0" y="133"/>
                      <a:pt x="0" y="142"/>
                    </a:cubicBezTo>
                    <a:cubicBezTo>
                      <a:pt x="0" y="160"/>
                      <a:pt x="0" y="169"/>
                      <a:pt x="9" y="169"/>
                    </a:cubicBezTo>
                    <a:cubicBezTo>
                      <a:pt x="115" y="169"/>
                      <a:pt x="115" y="169"/>
                      <a:pt x="115" y="169"/>
                    </a:cubicBezTo>
                    <a:cubicBezTo>
                      <a:pt x="115" y="275"/>
                      <a:pt x="115" y="275"/>
                      <a:pt x="115" y="275"/>
                    </a:cubicBezTo>
                    <a:cubicBezTo>
                      <a:pt x="115" y="284"/>
                      <a:pt x="124" y="293"/>
                      <a:pt x="141" y="293"/>
                    </a:cubicBezTo>
                    <a:cubicBezTo>
                      <a:pt x="150" y="293"/>
                      <a:pt x="168" y="284"/>
                      <a:pt x="168" y="275"/>
                    </a:cubicBezTo>
                    <a:cubicBezTo>
                      <a:pt x="168" y="169"/>
                      <a:pt x="168" y="169"/>
                      <a:pt x="168" y="169"/>
                    </a:cubicBezTo>
                    <a:cubicBezTo>
                      <a:pt x="265" y="169"/>
                      <a:pt x="265" y="169"/>
                      <a:pt x="265" y="169"/>
                    </a:cubicBezTo>
                    <a:cubicBezTo>
                      <a:pt x="284" y="169"/>
                      <a:pt x="284" y="160"/>
                      <a:pt x="284" y="142"/>
                    </a:cubicBezTo>
                    <a:cubicBezTo>
                      <a:pt x="284" y="133"/>
                      <a:pt x="284" y="125"/>
                      <a:pt x="265" y="125"/>
                    </a:cubicBezTo>
                  </a:path>
                </a:pathLst>
              </a:custGeom>
              <a:solidFill>
                <a:srgbClr val="000000">
                  <a:alpha val="4710"/>
                </a:srgbClr>
              </a:solidFill>
              <a:ln w="7350" cap="flat" cmpd="sng">
                <a:solidFill>
                  <a:srgbClr val="7F7F7F">
                    <a:alpha val="24709"/>
                  </a:srgbClr>
                </a:solidFill>
                <a:prstDash val="solid"/>
                <a:round/>
                <a:headEnd type="none" w="sm" len="sm"/>
                <a:tailEnd type="none" w="sm" len="sm"/>
              </a:ln>
            </p:spPr>
            <p:txBody>
              <a:bodyPr spcFirstLastPara="1" wrap="square" lIns="26400" tIns="13175" rIns="26400" bIns="13175" anchor="ctr" anchorCtr="0">
                <a:noAutofit/>
              </a:bodyPr>
              <a:lstStyle/>
              <a:p>
                <a:pPr marL="0" marR="0" lvl="0" indent="0" algn="l" rtl="0">
                  <a:spcBef>
                    <a:spcPts val="0"/>
                  </a:spcBef>
                  <a:spcAft>
                    <a:spcPts val="0"/>
                  </a:spcAft>
                  <a:buNone/>
                </a:pPr>
                <a:endParaRPr sz="1387">
                  <a:solidFill>
                    <a:srgbClr val="000000"/>
                  </a:solidFill>
                  <a:latin typeface="Arial"/>
                  <a:ea typeface="Arial"/>
                  <a:cs typeface="Arial"/>
                  <a:sym typeface="Arial"/>
                </a:endParaRPr>
              </a:p>
            </p:txBody>
          </p:sp>
          <p:sp>
            <p:nvSpPr>
              <p:cNvPr id="537" name="Google Shape;537;p62"/>
              <p:cNvSpPr/>
              <p:nvPr/>
            </p:nvSpPr>
            <p:spPr>
              <a:xfrm>
                <a:off x="3185400" y="6275405"/>
                <a:ext cx="61200" cy="61200"/>
              </a:xfrm>
              <a:custGeom>
                <a:avLst/>
                <a:gdLst/>
                <a:ahLst/>
                <a:cxnLst/>
                <a:rect l="l" t="t" r="r" b="b"/>
                <a:pathLst>
                  <a:path w="285" h="294" extrusionOk="0">
                    <a:moveTo>
                      <a:pt x="265" y="125"/>
                    </a:moveTo>
                    <a:lnTo>
                      <a:pt x="265" y="125"/>
                    </a:lnTo>
                    <a:cubicBezTo>
                      <a:pt x="168" y="125"/>
                      <a:pt x="168" y="125"/>
                      <a:pt x="168" y="125"/>
                    </a:cubicBezTo>
                    <a:cubicBezTo>
                      <a:pt x="168" y="18"/>
                      <a:pt x="168" y="18"/>
                      <a:pt x="168" y="18"/>
                    </a:cubicBezTo>
                    <a:cubicBezTo>
                      <a:pt x="168" y="0"/>
                      <a:pt x="150" y="0"/>
                      <a:pt x="141" y="0"/>
                    </a:cubicBezTo>
                    <a:cubicBezTo>
                      <a:pt x="124" y="0"/>
                      <a:pt x="115" y="0"/>
                      <a:pt x="115" y="18"/>
                    </a:cubicBezTo>
                    <a:cubicBezTo>
                      <a:pt x="115" y="125"/>
                      <a:pt x="115" y="125"/>
                      <a:pt x="115" y="125"/>
                    </a:cubicBezTo>
                    <a:cubicBezTo>
                      <a:pt x="9" y="125"/>
                      <a:pt x="9" y="125"/>
                      <a:pt x="9" y="125"/>
                    </a:cubicBezTo>
                    <a:cubicBezTo>
                      <a:pt x="0" y="125"/>
                      <a:pt x="0" y="133"/>
                      <a:pt x="0" y="142"/>
                    </a:cubicBezTo>
                    <a:cubicBezTo>
                      <a:pt x="0" y="160"/>
                      <a:pt x="0" y="169"/>
                      <a:pt x="9" y="169"/>
                    </a:cubicBezTo>
                    <a:cubicBezTo>
                      <a:pt x="115" y="169"/>
                      <a:pt x="115" y="169"/>
                      <a:pt x="115" y="169"/>
                    </a:cubicBezTo>
                    <a:cubicBezTo>
                      <a:pt x="115" y="275"/>
                      <a:pt x="115" y="275"/>
                      <a:pt x="115" y="275"/>
                    </a:cubicBezTo>
                    <a:cubicBezTo>
                      <a:pt x="115" y="284"/>
                      <a:pt x="124" y="293"/>
                      <a:pt x="141" y="293"/>
                    </a:cubicBezTo>
                    <a:cubicBezTo>
                      <a:pt x="150" y="293"/>
                      <a:pt x="168" y="284"/>
                      <a:pt x="168" y="275"/>
                    </a:cubicBezTo>
                    <a:cubicBezTo>
                      <a:pt x="168" y="169"/>
                      <a:pt x="168" y="169"/>
                      <a:pt x="168" y="169"/>
                    </a:cubicBezTo>
                    <a:cubicBezTo>
                      <a:pt x="265" y="169"/>
                      <a:pt x="265" y="169"/>
                      <a:pt x="265" y="169"/>
                    </a:cubicBezTo>
                    <a:cubicBezTo>
                      <a:pt x="284" y="169"/>
                      <a:pt x="284" y="160"/>
                      <a:pt x="284" y="142"/>
                    </a:cubicBezTo>
                    <a:cubicBezTo>
                      <a:pt x="284" y="133"/>
                      <a:pt x="284" y="125"/>
                      <a:pt x="265" y="125"/>
                    </a:cubicBezTo>
                  </a:path>
                </a:pathLst>
              </a:custGeom>
              <a:solidFill>
                <a:srgbClr val="000000">
                  <a:alpha val="4710"/>
                </a:srgbClr>
              </a:solidFill>
              <a:ln w="7350" cap="flat" cmpd="sng">
                <a:solidFill>
                  <a:srgbClr val="7F7F7F">
                    <a:alpha val="24709"/>
                  </a:srgbClr>
                </a:solidFill>
                <a:prstDash val="solid"/>
                <a:round/>
                <a:headEnd type="none" w="sm" len="sm"/>
                <a:tailEnd type="none" w="sm" len="sm"/>
              </a:ln>
            </p:spPr>
            <p:txBody>
              <a:bodyPr spcFirstLastPara="1" wrap="square" lIns="26400" tIns="13175" rIns="26400" bIns="13175" anchor="ctr" anchorCtr="0">
                <a:noAutofit/>
              </a:bodyPr>
              <a:lstStyle/>
              <a:p>
                <a:pPr marL="0" marR="0" lvl="0" indent="0" algn="l" rtl="0">
                  <a:spcBef>
                    <a:spcPts val="0"/>
                  </a:spcBef>
                  <a:spcAft>
                    <a:spcPts val="0"/>
                  </a:spcAft>
                  <a:buNone/>
                </a:pPr>
                <a:endParaRPr sz="1387">
                  <a:solidFill>
                    <a:srgbClr val="000000"/>
                  </a:solidFill>
                  <a:latin typeface="Arial"/>
                  <a:ea typeface="Arial"/>
                  <a:cs typeface="Arial"/>
                  <a:sym typeface="Arial"/>
                </a:endParaRPr>
              </a:p>
            </p:txBody>
          </p:sp>
          <p:sp>
            <p:nvSpPr>
              <p:cNvPr id="538" name="Google Shape;538;p62"/>
              <p:cNvSpPr/>
              <p:nvPr/>
            </p:nvSpPr>
            <p:spPr>
              <a:xfrm>
                <a:off x="3185400" y="521396"/>
                <a:ext cx="61200" cy="61200"/>
              </a:xfrm>
              <a:custGeom>
                <a:avLst/>
                <a:gdLst/>
                <a:ahLst/>
                <a:cxnLst/>
                <a:rect l="l" t="t" r="r" b="b"/>
                <a:pathLst>
                  <a:path w="285" h="294" extrusionOk="0">
                    <a:moveTo>
                      <a:pt x="265" y="125"/>
                    </a:moveTo>
                    <a:lnTo>
                      <a:pt x="265" y="125"/>
                    </a:lnTo>
                    <a:cubicBezTo>
                      <a:pt x="168" y="125"/>
                      <a:pt x="168" y="125"/>
                      <a:pt x="168" y="125"/>
                    </a:cubicBezTo>
                    <a:cubicBezTo>
                      <a:pt x="168" y="18"/>
                      <a:pt x="168" y="18"/>
                      <a:pt x="168" y="18"/>
                    </a:cubicBezTo>
                    <a:cubicBezTo>
                      <a:pt x="168" y="0"/>
                      <a:pt x="150" y="0"/>
                      <a:pt x="141" y="0"/>
                    </a:cubicBezTo>
                    <a:cubicBezTo>
                      <a:pt x="124" y="0"/>
                      <a:pt x="115" y="0"/>
                      <a:pt x="115" y="18"/>
                    </a:cubicBezTo>
                    <a:cubicBezTo>
                      <a:pt x="115" y="125"/>
                      <a:pt x="115" y="125"/>
                      <a:pt x="115" y="125"/>
                    </a:cubicBezTo>
                    <a:cubicBezTo>
                      <a:pt x="9" y="125"/>
                      <a:pt x="9" y="125"/>
                      <a:pt x="9" y="125"/>
                    </a:cubicBezTo>
                    <a:cubicBezTo>
                      <a:pt x="0" y="125"/>
                      <a:pt x="0" y="133"/>
                      <a:pt x="0" y="142"/>
                    </a:cubicBezTo>
                    <a:cubicBezTo>
                      <a:pt x="0" y="160"/>
                      <a:pt x="0" y="169"/>
                      <a:pt x="9" y="169"/>
                    </a:cubicBezTo>
                    <a:cubicBezTo>
                      <a:pt x="115" y="169"/>
                      <a:pt x="115" y="169"/>
                      <a:pt x="115" y="169"/>
                    </a:cubicBezTo>
                    <a:cubicBezTo>
                      <a:pt x="115" y="275"/>
                      <a:pt x="115" y="275"/>
                      <a:pt x="115" y="275"/>
                    </a:cubicBezTo>
                    <a:cubicBezTo>
                      <a:pt x="115" y="284"/>
                      <a:pt x="124" y="293"/>
                      <a:pt x="141" y="293"/>
                    </a:cubicBezTo>
                    <a:cubicBezTo>
                      <a:pt x="150" y="293"/>
                      <a:pt x="168" y="284"/>
                      <a:pt x="168" y="275"/>
                    </a:cubicBezTo>
                    <a:cubicBezTo>
                      <a:pt x="168" y="169"/>
                      <a:pt x="168" y="169"/>
                      <a:pt x="168" y="169"/>
                    </a:cubicBezTo>
                    <a:cubicBezTo>
                      <a:pt x="265" y="169"/>
                      <a:pt x="265" y="169"/>
                      <a:pt x="265" y="169"/>
                    </a:cubicBezTo>
                    <a:cubicBezTo>
                      <a:pt x="284" y="169"/>
                      <a:pt x="284" y="160"/>
                      <a:pt x="284" y="142"/>
                    </a:cubicBezTo>
                    <a:cubicBezTo>
                      <a:pt x="284" y="133"/>
                      <a:pt x="284" y="125"/>
                      <a:pt x="265" y="125"/>
                    </a:cubicBezTo>
                  </a:path>
                </a:pathLst>
              </a:custGeom>
              <a:solidFill>
                <a:srgbClr val="000000">
                  <a:alpha val="4710"/>
                </a:srgbClr>
              </a:solidFill>
              <a:ln w="7350" cap="flat" cmpd="sng">
                <a:solidFill>
                  <a:srgbClr val="7F7F7F">
                    <a:alpha val="24709"/>
                  </a:srgbClr>
                </a:solidFill>
                <a:prstDash val="solid"/>
                <a:round/>
                <a:headEnd type="none" w="sm" len="sm"/>
                <a:tailEnd type="none" w="sm" len="sm"/>
              </a:ln>
            </p:spPr>
            <p:txBody>
              <a:bodyPr spcFirstLastPara="1" wrap="square" lIns="26400" tIns="13175" rIns="26400" bIns="13175" anchor="ctr" anchorCtr="0">
                <a:noAutofit/>
              </a:bodyPr>
              <a:lstStyle/>
              <a:p>
                <a:pPr marL="0" marR="0" lvl="0" indent="0" algn="l" rtl="0">
                  <a:spcBef>
                    <a:spcPts val="0"/>
                  </a:spcBef>
                  <a:spcAft>
                    <a:spcPts val="0"/>
                  </a:spcAft>
                  <a:buNone/>
                </a:pPr>
                <a:endParaRPr sz="1387">
                  <a:solidFill>
                    <a:srgbClr val="000000"/>
                  </a:solidFill>
                  <a:latin typeface="Arial"/>
                  <a:ea typeface="Arial"/>
                  <a:cs typeface="Arial"/>
                  <a:sym typeface="Arial"/>
                </a:endParaRPr>
              </a:p>
            </p:txBody>
          </p:sp>
          <p:sp>
            <p:nvSpPr>
              <p:cNvPr id="539" name="Google Shape;539;p62"/>
              <p:cNvSpPr/>
              <p:nvPr/>
            </p:nvSpPr>
            <p:spPr>
              <a:xfrm>
                <a:off x="8945400" y="1955405"/>
                <a:ext cx="61200" cy="61200"/>
              </a:xfrm>
              <a:custGeom>
                <a:avLst/>
                <a:gdLst/>
                <a:ahLst/>
                <a:cxnLst/>
                <a:rect l="l" t="t" r="r" b="b"/>
                <a:pathLst>
                  <a:path w="285" h="294" extrusionOk="0">
                    <a:moveTo>
                      <a:pt x="265" y="125"/>
                    </a:moveTo>
                    <a:lnTo>
                      <a:pt x="265" y="125"/>
                    </a:lnTo>
                    <a:cubicBezTo>
                      <a:pt x="168" y="125"/>
                      <a:pt x="168" y="125"/>
                      <a:pt x="168" y="125"/>
                    </a:cubicBezTo>
                    <a:cubicBezTo>
                      <a:pt x="168" y="18"/>
                      <a:pt x="168" y="18"/>
                      <a:pt x="168" y="18"/>
                    </a:cubicBezTo>
                    <a:cubicBezTo>
                      <a:pt x="168" y="0"/>
                      <a:pt x="150" y="0"/>
                      <a:pt x="141" y="0"/>
                    </a:cubicBezTo>
                    <a:cubicBezTo>
                      <a:pt x="124" y="0"/>
                      <a:pt x="115" y="0"/>
                      <a:pt x="115" y="18"/>
                    </a:cubicBezTo>
                    <a:cubicBezTo>
                      <a:pt x="115" y="125"/>
                      <a:pt x="115" y="125"/>
                      <a:pt x="115" y="125"/>
                    </a:cubicBezTo>
                    <a:cubicBezTo>
                      <a:pt x="9" y="125"/>
                      <a:pt x="9" y="125"/>
                      <a:pt x="9" y="125"/>
                    </a:cubicBezTo>
                    <a:cubicBezTo>
                      <a:pt x="0" y="125"/>
                      <a:pt x="0" y="133"/>
                      <a:pt x="0" y="142"/>
                    </a:cubicBezTo>
                    <a:cubicBezTo>
                      <a:pt x="0" y="160"/>
                      <a:pt x="0" y="169"/>
                      <a:pt x="9" y="169"/>
                    </a:cubicBezTo>
                    <a:cubicBezTo>
                      <a:pt x="115" y="169"/>
                      <a:pt x="115" y="169"/>
                      <a:pt x="115" y="169"/>
                    </a:cubicBezTo>
                    <a:cubicBezTo>
                      <a:pt x="115" y="275"/>
                      <a:pt x="115" y="275"/>
                      <a:pt x="115" y="275"/>
                    </a:cubicBezTo>
                    <a:cubicBezTo>
                      <a:pt x="115" y="284"/>
                      <a:pt x="124" y="293"/>
                      <a:pt x="141" y="293"/>
                    </a:cubicBezTo>
                    <a:cubicBezTo>
                      <a:pt x="150" y="293"/>
                      <a:pt x="168" y="284"/>
                      <a:pt x="168" y="275"/>
                    </a:cubicBezTo>
                    <a:cubicBezTo>
                      <a:pt x="168" y="169"/>
                      <a:pt x="168" y="169"/>
                      <a:pt x="168" y="169"/>
                    </a:cubicBezTo>
                    <a:cubicBezTo>
                      <a:pt x="265" y="169"/>
                      <a:pt x="265" y="169"/>
                      <a:pt x="265" y="169"/>
                    </a:cubicBezTo>
                    <a:cubicBezTo>
                      <a:pt x="284" y="169"/>
                      <a:pt x="284" y="160"/>
                      <a:pt x="284" y="142"/>
                    </a:cubicBezTo>
                    <a:cubicBezTo>
                      <a:pt x="284" y="133"/>
                      <a:pt x="284" y="125"/>
                      <a:pt x="265" y="125"/>
                    </a:cubicBezTo>
                  </a:path>
                </a:pathLst>
              </a:custGeom>
              <a:solidFill>
                <a:srgbClr val="000000">
                  <a:alpha val="4710"/>
                </a:srgbClr>
              </a:solidFill>
              <a:ln w="7350" cap="flat" cmpd="sng">
                <a:solidFill>
                  <a:srgbClr val="7F7F7F">
                    <a:alpha val="24709"/>
                  </a:srgbClr>
                </a:solidFill>
                <a:prstDash val="solid"/>
                <a:round/>
                <a:headEnd type="none" w="sm" len="sm"/>
                <a:tailEnd type="none" w="sm" len="sm"/>
              </a:ln>
            </p:spPr>
            <p:txBody>
              <a:bodyPr spcFirstLastPara="1" wrap="square" lIns="26400" tIns="13175" rIns="26400" bIns="13175" anchor="ctr" anchorCtr="0">
                <a:noAutofit/>
              </a:bodyPr>
              <a:lstStyle/>
              <a:p>
                <a:pPr marL="0" marR="0" lvl="0" indent="0" algn="l" rtl="0">
                  <a:spcBef>
                    <a:spcPts val="0"/>
                  </a:spcBef>
                  <a:spcAft>
                    <a:spcPts val="0"/>
                  </a:spcAft>
                  <a:buNone/>
                </a:pPr>
                <a:endParaRPr sz="1387">
                  <a:solidFill>
                    <a:srgbClr val="000000"/>
                  </a:solidFill>
                  <a:latin typeface="Arial"/>
                  <a:ea typeface="Arial"/>
                  <a:cs typeface="Arial"/>
                  <a:sym typeface="Arial"/>
                </a:endParaRPr>
              </a:p>
            </p:txBody>
          </p:sp>
          <p:sp>
            <p:nvSpPr>
              <p:cNvPr id="540" name="Google Shape;540;p62"/>
              <p:cNvSpPr/>
              <p:nvPr/>
            </p:nvSpPr>
            <p:spPr>
              <a:xfrm>
                <a:off x="8945400" y="3395405"/>
                <a:ext cx="61200" cy="61200"/>
              </a:xfrm>
              <a:custGeom>
                <a:avLst/>
                <a:gdLst/>
                <a:ahLst/>
                <a:cxnLst/>
                <a:rect l="l" t="t" r="r" b="b"/>
                <a:pathLst>
                  <a:path w="285" h="294" extrusionOk="0">
                    <a:moveTo>
                      <a:pt x="265" y="125"/>
                    </a:moveTo>
                    <a:lnTo>
                      <a:pt x="265" y="125"/>
                    </a:lnTo>
                    <a:cubicBezTo>
                      <a:pt x="168" y="125"/>
                      <a:pt x="168" y="125"/>
                      <a:pt x="168" y="125"/>
                    </a:cubicBezTo>
                    <a:cubicBezTo>
                      <a:pt x="168" y="18"/>
                      <a:pt x="168" y="18"/>
                      <a:pt x="168" y="18"/>
                    </a:cubicBezTo>
                    <a:cubicBezTo>
                      <a:pt x="168" y="0"/>
                      <a:pt x="150" y="0"/>
                      <a:pt x="141" y="0"/>
                    </a:cubicBezTo>
                    <a:cubicBezTo>
                      <a:pt x="124" y="0"/>
                      <a:pt x="115" y="0"/>
                      <a:pt x="115" y="18"/>
                    </a:cubicBezTo>
                    <a:cubicBezTo>
                      <a:pt x="115" y="125"/>
                      <a:pt x="115" y="125"/>
                      <a:pt x="115" y="125"/>
                    </a:cubicBezTo>
                    <a:cubicBezTo>
                      <a:pt x="9" y="125"/>
                      <a:pt x="9" y="125"/>
                      <a:pt x="9" y="125"/>
                    </a:cubicBezTo>
                    <a:cubicBezTo>
                      <a:pt x="0" y="125"/>
                      <a:pt x="0" y="133"/>
                      <a:pt x="0" y="142"/>
                    </a:cubicBezTo>
                    <a:cubicBezTo>
                      <a:pt x="0" y="160"/>
                      <a:pt x="0" y="169"/>
                      <a:pt x="9" y="169"/>
                    </a:cubicBezTo>
                    <a:cubicBezTo>
                      <a:pt x="115" y="169"/>
                      <a:pt x="115" y="169"/>
                      <a:pt x="115" y="169"/>
                    </a:cubicBezTo>
                    <a:cubicBezTo>
                      <a:pt x="115" y="275"/>
                      <a:pt x="115" y="275"/>
                      <a:pt x="115" y="275"/>
                    </a:cubicBezTo>
                    <a:cubicBezTo>
                      <a:pt x="115" y="284"/>
                      <a:pt x="124" y="293"/>
                      <a:pt x="141" y="293"/>
                    </a:cubicBezTo>
                    <a:cubicBezTo>
                      <a:pt x="150" y="293"/>
                      <a:pt x="168" y="284"/>
                      <a:pt x="168" y="275"/>
                    </a:cubicBezTo>
                    <a:cubicBezTo>
                      <a:pt x="168" y="169"/>
                      <a:pt x="168" y="169"/>
                      <a:pt x="168" y="169"/>
                    </a:cubicBezTo>
                    <a:cubicBezTo>
                      <a:pt x="265" y="169"/>
                      <a:pt x="265" y="169"/>
                      <a:pt x="265" y="169"/>
                    </a:cubicBezTo>
                    <a:cubicBezTo>
                      <a:pt x="284" y="169"/>
                      <a:pt x="284" y="160"/>
                      <a:pt x="284" y="142"/>
                    </a:cubicBezTo>
                    <a:cubicBezTo>
                      <a:pt x="284" y="133"/>
                      <a:pt x="284" y="125"/>
                      <a:pt x="265" y="125"/>
                    </a:cubicBezTo>
                  </a:path>
                </a:pathLst>
              </a:custGeom>
              <a:solidFill>
                <a:srgbClr val="000000">
                  <a:alpha val="4710"/>
                </a:srgbClr>
              </a:solidFill>
              <a:ln w="7350" cap="flat" cmpd="sng">
                <a:solidFill>
                  <a:srgbClr val="7F7F7F">
                    <a:alpha val="24709"/>
                  </a:srgbClr>
                </a:solidFill>
                <a:prstDash val="solid"/>
                <a:round/>
                <a:headEnd type="none" w="sm" len="sm"/>
                <a:tailEnd type="none" w="sm" len="sm"/>
              </a:ln>
            </p:spPr>
            <p:txBody>
              <a:bodyPr spcFirstLastPara="1" wrap="square" lIns="26400" tIns="13175" rIns="26400" bIns="13175" anchor="ctr" anchorCtr="0">
                <a:noAutofit/>
              </a:bodyPr>
              <a:lstStyle/>
              <a:p>
                <a:pPr marL="0" marR="0" lvl="0" indent="0" algn="l" rtl="0">
                  <a:spcBef>
                    <a:spcPts val="0"/>
                  </a:spcBef>
                  <a:spcAft>
                    <a:spcPts val="0"/>
                  </a:spcAft>
                  <a:buNone/>
                </a:pPr>
                <a:endParaRPr sz="1387">
                  <a:solidFill>
                    <a:srgbClr val="000000"/>
                  </a:solidFill>
                  <a:latin typeface="Arial"/>
                  <a:ea typeface="Arial"/>
                  <a:cs typeface="Arial"/>
                  <a:sym typeface="Arial"/>
                </a:endParaRPr>
              </a:p>
            </p:txBody>
          </p:sp>
          <p:sp>
            <p:nvSpPr>
              <p:cNvPr id="541" name="Google Shape;541;p62"/>
              <p:cNvSpPr/>
              <p:nvPr/>
            </p:nvSpPr>
            <p:spPr>
              <a:xfrm>
                <a:off x="8945400" y="4835405"/>
                <a:ext cx="61200" cy="61200"/>
              </a:xfrm>
              <a:custGeom>
                <a:avLst/>
                <a:gdLst/>
                <a:ahLst/>
                <a:cxnLst/>
                <a:rect l="l" t="t" r="r" b="b"/>
                <a:pathLst>
                  <a:path w="285" h="294" extrusionOk="0">
                    <a:moveTo>
                      <a:pt x="265" y="125"/>
                    </a:moveTo>
                    <a:lnTo>
                      <a:pt x="265" y="125"/>
                    </a:lnTo>
                    <a:cubicBezTo>
                      <a:pt x="168" y="125"/>
                      <a:pt x="168" y="125"/>
                      <a:pt x="168" y="125"/>
                    </a:cubicBezTo>
                    <a:cubicBezTo>
                      <a:pt x="168" y="18"/>
                      <a:pt x="168" y="18"/>
                      <a:pt x="168" y="18"/>
                    </a:cubicBezTo>
                    <a:cubicBezTo>
                      <a:pt x="168" y="0"/>
                      <a:pt x="150" y="0"/>
                      <a:pt x="141" y="0"/>
                    </a:cubicBezTo>
                    <a:cubicBezTo>
                      <a:pt x="124" y="0"/>
                      <a:pt x="115" y="0"/>
                      <a:pt x="115" y="18"/>
                    </a:cubicBezTo>
                    <a:cubicBezTo>
                      <a:pt x="115" y="125"/>
                      <a:pt x="115" y="125"/>
                      <a:pt x="115" y="125"/>
                    </a:cubicBezTo>
                    <a:cubicBezTo>
                      <a:pt x="9" y="125"/>
                      <a:pt x="9" y="125"/>
                      <a:pt x="9" y="125"/>
                    </a:cubicBezTo>
                    <a:cubicBezTo>
                      <a:pt x="0" y="125"/>
                      <a:pt x="0" y="133"/>
                      <a:pt x="0" y="142"/>
                    </a:cubicBezTo>
                    <a:cubicBezTo>
                      <a:pt x="0" y="160"/>
                      <a:pt x="0" y="169"/>
                      <a:pt x="9" y="169"/>
                    </a:cubicBezTo>
                    <a:cubicBezTo>
                      <a:pt x="115" y="169"/>
                      <a:pt x="115" y="169"/>
                      <a:pt x="115" y="169"/>
                    </a:cubicBezTo>
                    <a:cubicBezTo>
                      <a:pt x="115" y="275"/>
                      <a:pt x="115" y="275"/>
                      <a:pt x="115" y="275"/>
                    </a:cubicBezTo>
                    <a:cubicBezTo>
                      <a:pt x="115" y="284"/>
                      <a:pt x="124" y="293"/>
                      <a:pt x="141" y="293"/>
                    </a:cubicBezTo>
                    <a:cubicBezTo>
                      <a:pt x="150" y="293"/>
                      <a:pt x="168" y="284"/>
                      <a:pt x="168" y="275"/>
                    </a:cubicBezTo>
                    <a:cubicBezTo>
                      <a:pt x="168" y="169"/>
                      <a:pt x="168" y="169"/>
                      <a:pt x="168" y="169"/>
                    </a:cubicBezTo>
                    <a:cubicBezTo>
                      <a:pt x="265" y="169"/>
                      <a:pt x="265" y="169"/>
                      <a:pt x="265" y="169"/>
                    </a:cubicBezTo>
                    <a:cubicBezTo>
                      <a:pt x="284" y="169"/>
                      <a:pt x="284" y="160"/>
                      <a:pt x="284" y="142"/>
                    </a:cubicBezTo>
                    <a:cubicBezTo>
                      <a:pt x="284" y="133"/>
                      <a:pt x="284" y="125"/>
                      <a:pt x="265" y="125"/>
                    </a:cubicBezTo>
                  </a:path>
                </a:pathLst>
              </a:custGeom>
              <a:solidFill>
                <a:srgbClr val="000000">
                  <a:alpha val="4710"/>
                </a:srgbClr>
              </a:solidFill>
              <a:ln w="7350" cap="flat" cmpd="sng">
                <a:solidFill>
                  <a:srgbClr val="7F7F7F">
                    <a:alpha val="24709"/>
                  </a:srgbClr>
                </a:solidFill>
                <a:prstDash val="solid"/>
                <a:round/>
                <a:headEnd type="none" w="sm" len="sm"/>
                <a:tailEnd type="none" w="sm" len="sm"/>
              </a:ln>
            </p:spPr>
            <p:txBody>
              <a:bodyPr spcFirstLastPara="1" wrap="square" lIns="26400" tIns="13175" rIns="26400" bIns="13175" anchor="ctr" anchorCtr="0">
                <a:noAutofit/>
              </a:bodyPr>
              <a:lstStyle/>
              <a:p>
                <a:pPr marL="0" marR="0" lvl="0" indent="0" algn="l" rtl="0">
                  <a:spcBef>
                    <a:spcPts val="0"/>
                  </a:spcBef>
                  <a:spcAft>
                    <a:spcPts val="0"/>
                  </a:spcAft>
                  <a:buNone/>
                </a:pPr>
                <a:endParaRPr sz="1387">
                  <a:solidFill>
                    <a:srgbClr val="000000"/>
                  </a:solidFill>
                  <a:latin typeface="Arial"/>
                  <a:ea typeface="Arial"/>
                  <a:cs typeface="Arial"/>
                  <a:sym typeface="Arial"/>
                </a:endParaRPr>
              </a:p>
            </p:txBody>
          </p:sp>
          <p:sp>
            <p:nvSpPr>
              <p:cNvPr id="542" name="Google Shape;542;p62"/>
              <p:cNvSpPr/>
              <p:nvPr/>
            </p:nvSpPr>
            <p:spPr>
              <a:xfrm>
                <a:off x="8945400" y="6275405"/>
                <a:ext cx="61200" cy="61200"/>
              </a:xfrm>
              <a:custGeom>
                <a:avLst/>
                <a:gdLst/>
                <a:ahLst/>
                <a:cxnLst/>
                <a:rect l="l" t="t" r="r" b="b"/>
                <a:pathLst>
                  <a:path w="285" h="294" extrusionOk="0">
                    <a:moveTo>
                      <a:pt x="265" y="125"/>
                    </a:moveTo>
                    <a:lnTo>
                      <a:pt x="265" y="125"/>
                    </a:lnTo>
                    <a:cubicBezTo>
                      <a:pt x="168" y="125"/>
                      <a:pt x="168" y="125"/>
                      <a:pt x="168" y="125"/>
                    </a:cubicBezTo>
                    <a:cubicBezTo>
                      <a:pt x="168" y="18"/>
                      <a:pt x="168" y="18"/>
                      <a:pt x="168" y="18"/>
                    </a:cubicBezTo>
                    <a:cubicBezTo>
                      <a:pt x="168" y="0"/>
                      <a:pt x="150" y="0"/>
                      <a:pt x="141" y="0"/>
                    </a:cubicBezTo>
                    <a:cubicBezTo>
                      <a:pt x="124" y="0"/>
                      <a:pt x="115" y="0"/>
                      <a:pt x="115" y="18"/>
                    </a:cubicBezTo>
                    <a:cubicBezTo>
                      <a:pt x="115" y="125"/>
                      <a:pt x="115" y="125"/>
                      <a:pt x="115" y="125"/>
                    </a:cubicBezTo>
                    <a:cubicBezTo>
                      <a:pt x="9" y="125"/>
                      <a:pt x="9" y="125"/>
                      <a:pt x="9" y="125"/>
                    </a:cubicBezTo>
                    <a:cubicBezTo>
                      <a:pt x="0" y="125"/>
                      <a:pt x="0" y="133"/>
                      <a:pt x="0" y="142"/>
                    </a:cubicBezTo>
                    <a:cubicBezTo>
                      <a:pt x="0" y="160"/>
                      <a:pt x="0" y="169"/>
                      <a:pt x="9" y="169"/>
                    </a:cubicBezTo>
                    <a:cubicBezTo>
                      <a:pt x="115" y="169"/>
                      <a:pt x="115" y="169"/>
                      <a:pt x="115" y="169"/>
                    </a:cubicBezTo>
                    <a:cubicBezTo>
                      <a:pt x="115" y="275"/>
                      <a:pt x="115" y="275"/>
                      <a:pt x="115" y="275"/>
                    </a:cubicBezTo>
                    <a:cubicBezTo>
                      <a:pt x="115" y="284"/>
                      <a:pt x="124" y="293"/>
                      <a:pt x="141" y="293"/>
                    </a:cubicBezTo>
                    <a:cubicBezTo>
                      <a:pt x="150" y="293"/>
                      <a:pt x="168" y="284"/>
                      <a:pt x="168" y="275"/>
                    </a:cubicBezTo>
                    <a:cubicBezTo>
                      <a:pt x="168" y="169"/>
                      <a:pt x="168" y="169"/>
                      <a:pt x="168" y="169"/>
                    </a:cubicBezTo>
                    <a:cubicBezTo>
                      <a:pt x="265" y="169"/>
                      <a:pt x="265" y="169"/>
                      <a:pt x="265" y="169"/>
                    </a:cubicBezTo>
                    <a:cubicBezTo>
                      <a:pt x="284" y="169"/>
                      <a:pt x="284" y="160"/>
                      <a:pt x="284" y="142"/>
                    </a:cubicBezTo>
                    <a:cubicBezTo>
                      <a:pt x="284" y="133"/>
                      <a:pt x="284" y="125"/>
                      <a:pt x="265" y="125"/>
                    </a:cubicBezTo>
                  </a:path>
                </a:pathLst>
              </a:custGeom>
              <a:solidFill>
                <a:srgbClr val="000000">
                  <a:alpha val="4710"/>
                </a:srgbClr>
              </a:solidFill>
              <a:ln w="7350" cap="flat" cmpd="sng">
                <a:solidFill>
                  <a:srgbClr val="7F7F7F">
                    <a:alpha val="24709"/>
                  </a:srgbClr>
                </a:solidFill>
                <a:prstDash val="solid"/>
                <a:round/>
                <a:headEnd type="none" w="sm" len="sm"/>
                <a:tailEnd type="none" w="sm" len="sm"/>
              </a:ln>
            </p:spPr>
            <p:txBody>
              <a:bodyPr spcFirstLastPara="1" wrap="square" lIns="26400" tIns="13175" rIns="26400" bIns="13175" anchor="ctr" anchorCtr="0">
                <a:noAutofit/>
              </a:bodyPr>
              <a:lstStyle/>
              <a:p>
                <a:pPr marL="0" marR="0" lvl="0" indent="0" algn="l" rtl="0">
                  <a:spcBef>
                    <a:spcPts val="0"/>
                  </a:spcBef>
                  <a:spcAft>
                    <a:spcPts val="0"/>
                  </a:spcAft>
                  <a:buNone/>
                </a:pPr>
                <a:endParaRPr sz="1387">
                  <a:solidFill>
                    <a:srgbClr val="000000"/>
                  </a:solidFill>
                  <a:latin typeface="Arial"/>
                  <a:ea typeface="Arial"/>
                  <a:cs typeface="Arial"/>
                  <a:sym typeface="Arial"/>
                </a:endParaRPr>
              </a:p>
            </p:txBody>
          </p:sp>
          <p:sp>
            <p:nvSpPr>
              <p:cNvPr id="543" name="Google Shape;543;p62"/>
              <p:cNvSpPr/>
              <p:nvPr/>
            </p:nvSpPr>
            <p:spPr>
              <a:xfrm>
                <a:off x="8945400" y="521396"/>
                <a:ext cx="61200" cy="61200"/>
              </a:xfrm>
              <a:custGeom>
                <a:avLst/>
                <a:gdLst/>
                <a:ahLst/>
                <a:cxnLst/>
                <a:rect l="l" t="t" r="r" b="b"/>
                <a:pathLst>
                  <a:path w="285" h="294" extrusionOk="0">
                    <a:moveTo>
                      <a:pt x="265" y="125"/>
                    </a:moveTo>
                    <a:lnTo>
                      <a:pt x="265" y="125"/>
                    </a:lnTo>
                    <a:cubicBezTo>
                      <a:pt x="168" y="125"/>
                      <a:pt x="168" y="125"/>
                      <a:pt x="168" y="125"/>
                    </a:cubicBezTo>
                    <a:cubicBezTo>
                      <a:pt x="168" y="18"/>
                      <a:pt x="168" y="18"/>
                      <a:pt x="168" y="18"/>
                    </a:cubicBezTo>
                    <a:cubicBezTo>
                      <a:pt x="168" y="0"/>
                      <a:pt x="150" y="0"/>
                      <a:pt x="141" y="0"/>
                    </a:cubicBezTo>
                    <a:cubicBezTo>
                      <a:pt x="124" y="0"/>
                      <a:pt x="115" y="0"/>
                      <a:pt x="115" y="18"/>
                    </a:cubicBezTo>
                    <a:cubicBezTo>
                      <a:pt x="115" y="125"/>
                      <a:pt x="115" y="125"/>
                      <a:pt x="115" y="125"/>
                    </a:cubicBezTo>
                    <a:cubicBezTo>
                      <a:pt x="9" y="125"/>
                      <a:pt x="9" y="125"/>
                      <a:pt x="9" y="125"/>
                    </a:cubicBezTo>
                    <a:cubicBezTo>
                      <a:pt x="0" y="125"/>
                      <a:pt x="0" y="133"/>
                      <a:pt x="0" y="142"/>
                    </a:cubicBezTo>
                    <a:cubicBezTo>
                      <a:pt x="0" y="160"/>
                      <a:pt x="0" y="169"/>
                      <a:pt x="9" y="169"/>
                    </a:cubicBezTo>
                    <a:cubicBezTo>
                      <a:pt x="115" y="169"/>
                      <a:pt x="115" y="169"/>
                      <a:pt x="115" y="169"/>
                    </a:cubicBezTo>
                    <a:cubicBezTo>
                      <a:pt x="115" y="275"/>
                      <a:pt x="115" y="275"/>
                      <a:pt x="115" y="275"/>
                    </a:cubicBezTo>
                    <a:cubicBezTo>
                      <a:pt x="115" y="284"/>
                      <a:pt x="124" y="293"/>
                      <a:pt x="141" y="293"/>
                    </a:cubicBezTo>
                    <a:cubicBezTo>
                      <a:pt x="150" y="293"/>
                      <a:pt x="168" y="284"/>
                      <a:pt x="168" y="275"/>
                    </a:cubicBezTo>
                    <a:cubicBezTo>
                      <a:pt x="168" y="169"/>
                      <a:pt x="168" y="169"/>
                      <a:pt x="168" y="169"/>
                    </a:cubicBezTo>
                    <a:cubicBezTo>
                      <a:pt x="265" y="169"/>
                      <a:pt x="265" y="169"/>
                      <a:pt x="265" y="169"/>
                    </a:cubicBezTo>
                    <a:cubicBezTo>
                      <a:pt x="284" y="169"/>
                      <a:pt x="284" y="160"/>
                      <a:pt x="284" y="142"/>
                    </a:cubicBezTo>
                    <a:cubicBezTo>
                      <a:pt x="284" y="133"/>
                      <a:pt x="284" y="125"/>
                      <a:pt x="265" y="125"/>
                    </a:cubicBezTo>
                  </a:path>
                </a:pathLst>
              </a:custGeom>
              <a:solidFill>
                <a:srgbClr val="000000">
                  <a:alpha val="4710"/>
                </a:srgbClr>
              </a:solidFill>
              <a:ln w="7350" cap="flat" cmpd="sng">
                <a:solidFill>
                  <a:srgbClr val="7F7F7F">
                    <a:alpha val="24709"/>
                  </a:srgbClr>
                </a:solidFill>
                <a:prstDash val="solid"/>
                <a:round/>
                <a:headEnd type="none" w="sm" len="sm"/>
                <a:tailEnd type="none" w="sm" len="sm"/>
              </a:ln>
            </p:spPr>
            <p:txBody>
              <a:bodyPr spcFirstLastPara="1" wrap="square" lIns="26400" tIns="13175" rIns="26400" bIns="13175" anchor="ctr" anchorCtr="0">
                <a:noAutofit/>
              </a:bodyPr>
              <a:lstStyle/>
              <a:p>
                <a:pPr marL="0" marR="0" lvl="0" indent="0" algn="l" rtl="0">
                  <a:spcBef>
                    <a:spcPts val="0"/>
                  </a:spcBef>
                  <a:spcAft>
                    <a:spcPts val="0"/>
                  </a:spcAft>
                  <a:buNone/>
                </a:pPr>
                <a:endParaRPr sz="1387">
                  <a:solidFill>
                    <a:srgbClr val="000000"/>
                  </a:solidFill>
                  <a:latin typeface="Arial"/>
                  <a:ea typeface="Arial"/>
                  <a:cs typeface="Arial"/>
                  <a:sym typeface="Arial"/>
                </a:endParaRPr>
              </a:p>
            </p:txBody>
          </p:sp>
          <p:sp>
            <p:nvSpPr>
              <p:cNvPr id="544" name="Google Shape;544;p62"/>
              <p:cNvSpPr/>
              <p:nvPr/>
            </p:nvSpPr>
            <p:spPr>
              <a:xfrm>
                <a:off x="1745400" y="1955405"/>
                <a:ext cx="61200" cy="61200"/>
              </a:xfrm>
              <a:custGeom>
                <a:avLst/>
                <a:gdLst/>
                <a:ahLst/>
                <a:cxnLst/>
                <a:rect l="l" t="t" r="r" b="b"/>
                <a:pathLst>
                  <a:path w="285" h="294" extrusionOk="0">
                    <a:moveTo>
                      <a:pt x="265" y="125"/>
                    </a:moveTo>
                    <a:lnTo>
                      <a:pt x="265" y="125"/>
                    </a:lnTo>
                    <a:cubicBezTo>
                      <a:pt x="168" y="125"/>
                      <a:pt x="168" y="125"/>
                      <a:pt x="168" y="125"/>
                    </a:cubicBezTo>
                    <a:cubicBezTo>
                      <a:pt x="168" y="18"/>
                      <a:pt x="168" y="18"/>
                      <a:pt x="168" y="18"/>
                    </a:cubicBezTo>
                    <a:cubicBezTo>
                      <a:pt x="168" y="0"/>
                      <a:pt x="150" y="0"/>
                      <a:pt x="141" y="0"/>
                    </a:cubicBezTo>
                    <a:cubicBezTo>
                      <a:pt x="124" y="0"/>
                      <a:pt x="115" y="0"/>
                      <a:pt x="115" y="18"/>
                    </a:cubicBezTo>
                    <a:cubicBezTo>
                      <a:pt x="115" y="125"/>
                      <a:pt x="115" y="125"/>
                      <a:pt x="115" y="125"/>
                    </a:cubicBezTo>
                    <a:cubicBezTo>
                      <a:pt x="9" y="125"/>
                      <a:pt x="9" y="125"/>
                      <a:pt x="9" y="125"/>
                    </a:cubicBezTo>
                    <a:cubicBezTo>
                      <a:pt x="0" y="125"/>
                      <a:pt x="0" y="133"/>
                      <a:pt x="0" y="142"/>
                    </a:cubicBezTo>
                    <a:cubicBezTo>
                      <a:pt x="0" y="160"/>
                      <a:pt x="0" y="169"/>
                      <a:pt x="9" y="169"/>
                    </a:cubicBezTo>
                    <a:cubicBezTo>
                      <a:pt x="115" y="169"/>
                      <a:pt x="115" y="169"/>
                      <a:pt x="115" y="169"/>
                    </a:cubicBezTo>
                    <a:cubicBezTo>
                      <a:pt x="115" y="275"/>
                      <a:pt x="115" y="275"/>
                      <a:pt x="115" y="275"/>
                    </a:cubicBezTo>
                    <a:cubicBezTo>
                      <a:pt x="115" y="284"/>
                      <a:pt x="124" y="293"/>
                      <a:pt x="141" y="293"/>
                    </a:cubicBezTo>
                    <a:cubicBezTo>
                      <a:pt x="150" y="293"/>
                      <a:pt x="168" y="284"/>
                      <a:pt x="168" y="275"/>
                    </a:cubicBezTo>
                    <a:cubicBezTo>
                      <a:pt x="168" y="169"/>
                      <a:pt x="168" y="169"/>
                      <a:pt x="168" y="169"/>
                    </a:cubicBezTo>
                    <a:cubicBezTo>
                      <a:pt x="265" y="169"/>
                      <a:pt x="265" y="169"/>
                      <a:pt x="265" y="169"/>
                    </a:cubicBezTo>
                    <a:cubicBezTo>
                      <a:pt x="284" y="169"/>
                      <a:pt x="284" y="160"/>
                      <a:pt x="284" y="142"/>
                    </a:cubicBezTo>
                    <a:cubicBezTo>
                      <a:pt x="284" y="133"/>
                      <a:pt x="284" y="125"/>
                      <a:pt x="265" y="125"/>
                    </a:cubicBezTo>
                  </a:path>
                </a:pathLst>
              </a:custGeom>
              <a:solidFill>
                <a:srgbClr val="000000">
                  <a:alpha val="4710"/>
                </a:srgbClr>
              </a:solidFill>
              <a:ln w="7350" cap="flat" cmpd="sng">
                <a:solidFill>
                  <a:srgbClr val="7F7F7F">
                    <a:alpha val="24709"/>
                  </a:srgbClr>
                </a:solidFill>
                <a:prstDash val="solid"/>
                <a:round/>
                <a:headEnd type="none" w="sm" len="sm"/>
                <a:tailEnd type="none" w="sm" len="sm"/>
              </a:ln>
            </p:spPr>
            <p:txBody>
              <a:bodyPr spcFirstLastPara="1" wrap="square" lIns="26400" tIns="13175" rIns="26400" bIns="13175" anchor="ctr" anchorCtr="0">
                <a:noAutofit/>
              </a:bodyPr>
              <a:lstStyle/>
              <a:p>
                <a:pPr marL="0" marR="0" lvl="0" indent="0" algn="l" rtl="0">
                  <a:spcBef>
                    <a:spcPts val="0"/>
                  </a:spcBef>
                  <a:spcAft>
                    <a:spcPts val="0"/>
                  </a:spcAft>
                  <a:buNone/>
                </a:pPr>
                <a:endParaRPr sz="1387">
                  <a:solidFill>
                    <a:srgbClr val="000000"/>
                  </a:solidFill>
                  <a:latin typeface="Arial"/>
                  <a:ea typeface="Arial"/>
                  <a:cs typeface="Arial"/>
                  <a:sym typeface="Arial"/>
                </a:endParaRPr>
              </a:p>
            </p:txBody>
          </p:sp>
          <p:sp>
            <p:nvSpPr>
              <p:cNvPr id="545" name="Google Shape;545;p62"/>
              <p:cNvSpPr/>
              <p:nvPr/>
            </p:nvSpPr>
            <p:spPr>
              <a:xfrm>
                <a:off x="1745400" y="3395405"/>
                <a:ext cx="61200" cy="61200"/>
              </a:xfrm>
              <a:custGeom>
                <a:avLst/>
                <a:gdLst/>
                <a:ahLst/>
                <a:cxnLst/>
                <a:rect l="l" t="t" r="r" b="b"/>
                <a:pathLst>
                  <a:path w="285" h="294" extrusionOk="0">
                    <a:moveTo>
                      <a:pt x="265" y="125"/>
                    </a:moveTo>
                    <a:lnTo>
                      <a:pt x="265" y="125"/>
                    </a:lnTo>
                    <a:cubicBezTo>
                      <a:pt x="168" y="125"/>
                      <a:pt x="168" y="125"/>
                      <a:pt x="168" y="125"/>
                    </a:cubicBezTo>
                    <a:cubicBezTo>
                      <a:pt x="168" y="18"/>
                      <a:pt x="168" y="18"/>
                      <a:pt x="168" y="18"/>
                    </a:cubicBezTo>
                    <a:cubicBezTo>
                      <a:pt x="168" y="0"/>
                      <a:pt x="150" y="0"/>
                      <a:pt x="141" y="0"/>
                    </a:cubicBezTo>
                    <a:cubicBezTo>
                      <a:pt x="124" y="0"/>
                      <a:pt x="115" y="0"/>
                      <a:pt x="115" y="18"/>
                    </a:cubicBezTo>
                    <a:cubicBezTo>
                      <a:pt x="115" y="125"/>
                      <a:pt x="115" y="125"/>
                      <a:pt x="115" y="125"/>
                    </a:cubicBezTo>
                    <a:cubicBezTo>
                      <a:pt x="9" y="125"/>
                      <a:pt x="9" y="125"/>
                      <a:pt x="9" y="125"/>
                    </a:cubicBezTo>
                    <a:cubicBezTo>
                      <a:pt x="0" y="125"/>
                      <a:pt x="0" y="133"/>
                      <a:pt x="0" y="142"/>
                    </a:cubicBezTo>
                    <a:cubicBezTo>
                      <a:pt x="0" y="160"/>
                      <a:pt x="0" y="169"/>
                      <a:pt x="9" y="169"/>
                    </a:cubicBezTo>
                    <a:cubicBezTo>
                      <a:pt x="115" y="169"/>
                      <a:pt x="115" y="169"/>
                      <a:pt x="115" y="169"/>
                    </a:cubicBezTo>
                    <a:cubicBezTo>
                      <a:pt x="115" y="275"/>
                      <a:pt x="115" y="275"/>
                      <a:pt x="115" y="275"/>
                    </a:cubicBezTo>
                    <a:cubicBezTo>
                      <a:pt x="115" y="284"/>
                      <a:pt x="124" y="293"/>
                      <a:pt x="141" y="293"/>
                    </a:cubicBezTo>
                    <a:cubicBezTo>
                      <a:pt x="150" y="293"/>
                      <a:pt x="168" y="284"/>
                      <a:pt x="168" y="275"/>
                    </a:cubicBezTo>
                    <a:cubicBezTo>
                      <a:pt x="168" y="169"/>
                      <a:pt x="168" y="169"/>
                      <a:pt x="168" y="169"/>
                    </a:cubicBezTo>
                    <a:cubicBezTo>
                      <a:pt x="265" y="169"/>
                      <a:pt x="265" y="169"/>
                      <a:pt x="265" y="169"/>
                    </a:cubicBezTo>
                    <a:cubicBezTo>
                      <a:pt x="284" y="169"/>
                      <a:pt x="284" y="160"/>
                      <a:pt x="284" y="142"/>
                    </a:cubicBezTo>
                    <a:cubicBezTo>
                      <a:pt x="284" y="133"/>
                      <a:pt x="284" y="125"/>
                      <a:pt x="265" y="125"/>
                    </a:cubicBezTo>
                  </a:path>
                </a:pathLst>
              </a:custGeom>
              <a:solidFill>
                <a:srgbClr val="000000">
                  <a:alpha val="4710"/>
                </a:srgbClr>
              </a:solidFill>
              <a:ln w="7350" cap="flat" cmpd="sng">
                <a:solidFill>
                  <a:srgbClr val="7F7F7F">
                    <a:alpha val="24709"/>
                  </a:srgbClr>
                </a:solidFill>
                <a:prstDash val="solid"/>
                <a:round/>
                <a:headEnd type="none" w="sm" len="sm"/>
                <a:tailEnd type="none" w="sm" len="sm"/>
              </a:ln>
            </p:spPr>
            <p:txBody>
              <a:bodyPr spcFirstLastPara="1" wrap="square" lIns="26400" tIns="13175" rIns="26400" bIns="13175" anchor="ctr" anchorCtr="0">
                <a:noAutofit/>
              </a:bodyPr>
              <a:lstStyle/>
              <a:p>
                <a:pPr marL="0" marR="0" lvl="0" indent="0" algn="l" rtl="0">
                  <a:spcBef>
                    <a:spcPts val="0"/>
                  </a:spcBef>
                  <a:spcAft>
                    <a:spcPts val="0"/>
                  </a:spcAft>
                  <a:buNone/>
                </a:pPr>
                <a:endParaRPr sz="1387">
                  <a:solidFill>
                    <a:srgbClr val="000000"/>
                  </a:solidFill>
                  <a:latin typeface="Arial"/>
                  <a:ea typeface="Arial"/>
                  <a:cs typeface="Arial"/>
                  <a:sym typeface="Arial"/>
                </a:endParaRPr>
              </a:p>
            </p:txBody>
          </p:sp>
          <p:sp>
            <p:nvSpPr>
              <p:cNvPr id="546" name="Google Shape;546;p62"/>
              <p:cNvSpPr/>
              <p:nvPr/>
            </p:nvSpPr>
            <p:spPr>
              <a:xfrm>
                <a:off x="1745400" y="4835405"/>
                <a:ext cx="61200" cy="61200"/>
              </a:xfrm>
              <a:custGeom>
                <a:avLst/>
                <a:gdLst/>
                <a:ahLst/>
                <a:cxnLst/>
                <a:rect l="l" t="t" r="r" b="b"/>
                <a:pathLst>
                  <a:path w="285" h="294" extrusionOk="0">
                    <a:moveTo>
                      <a:pt x="265" y="125"/>
                    </a:moveTo>
                    <a:lnTo>
                      <a:pt x="265" y="125"/>
                    </a:lnTo>
                    <a:cubicBezTo>
                      <a:pt x="168" y="125"/>
                      <a:pt x="168" y="125"/>
                      <a:pt x="168" y="125"/>
                    </a:cubicBezTo>
                    <a:cubicBezTo>
                      <a:pt x="168" y="18"/>
                      <a:pt x="168" y="18"/>
                      <a:pt x="168" y="18"/>
                    </a:cubicBezTo>
                    <a:cubicBezTo>
                      <a:pt x="168" y="0"/>
                      <a:pt x="150" y="0"/>
                      <a:pt x="141" y="0"/>
                    </a:cubicBezTo>
                    <a:cubicBezTo>
                      <a:pt x="124" y="0"/>
                      <a:pt x="115" y="0"/>
                      <a:pt x="115" y="18"/>
                    </a:cubicBezTo>
                    <a:cubicBezTo>
                      <a:pt x="115" y="125"/>
                      <a:pt x="115" y="125"/>
                      <a:pt x="115" y="125"/>
                    </a:cubicBezTo>
                    <a:cubicBezTo>
                      <a:pt x="9" y="125"/>
                      <a:pt x="9" y="125"/>
                      <a:pt x="9" y="125"/>
                    </a:cubicBezTo>
                    <a:cubicBezTo>
                      <a:pt x="0" y="125"/>
                      <a:pt x="0" y="133"/>
                      <a:pt x="0" y="142"/>
                    </a:cubicBezTo>
                    <a:cubicBezTo>
                      <a:pt x="0" y="160"/>
                      <a:pt x="0" y="169"/>
                      <a:pt x="9" y="169"/>
                    </a:cubicBezTo>
                    <a:cubicBezTo>
                      <a:pt x="115" y="169"/>
                      <a:pt x="115" y="169"/>
                      <a:pt x="115" y="169"/>
                    </a:cubicBezTo>
                    <a:cubicBezTo>
                      <a:pt x="115" y="275"/>
                      <a:pt x="115" y="275"/>
                      <a:pt x="115" y="275"/>
                    </a:cubicBezTo>
                    <a:cubicBezTo>
                      <a:pt x="115" y="284"/>
                      <a:pt x="124" y="293"/>
                      <a:pt x="141" y="293"/>
                    </a:cubicBezTo>
                    <a:cubicBezTo>
                      <a:pt x="150" y="293"/>
                      <a:pt x="168" y="284"/>
                      <a:pt x="168" y="275"/>
                    </a:cubicBezTo>
                    <a:cubicBezTo>
                      <a:pt x="168" y="169"/>
                      <a:pt x="168" y="169"/>
                      <a:pt x="168" y="169"/>
                    </a:cubicBezTo>
                    <a:cubicBezTo>
                      <a:pt x="265" y="169"/>
                      <a:pt x="265" y="169"/>
                      <a:pt x="265" y="169"/>
                    </a:cubicBezTo>
                    <a:cubicBezTo>
                      <a:pt x="284" y="169"/>
                      <a:pt x="284" y="160"/>
                      <a:pt x="284" y="142"/>
                    </a:cubicBezTo>
                    <a:cubicBezTo>
                      <a:pt x="284" y="133"/>
                      <a:pt x="284" y="125"/>
                      <a:pt x="265" y="125"/>
                    </a:cubicBezTo>
                  </a:path>
                </a:pathLst>
              </a:custGeom>
              <a:solidFill>
                <a:srgbClr val="000000">
                  <a:alpha val="4710"/>
                </a:srgbClr>
              </a:solidFill>
              <a:ln w="7350" cap="flat" cmpd="sng">
                <a:solidFill>
                  <a:srgbClr val="7F7F7F">
                    <a:alpha val="24709"/>
                  </a:srgbClr>
                </a:solidFill>
                <a:prstDash val="solid"/>
                <a:round/>
                <a:headEnd type="none" w="sm" len="sm"/>
                <a:tailEnd type="none" w="sm" len="sm"/>
              </a:ln>
            </p:spPr>
            <p:txBody>
              <a:bodyPr spcFirstLastPara="1" wrap="square" lIns="26400" tIns="13175" rIns="26400" bIns="13175" anchor="ctr" anchorCtr="0">
                <a:noAutofit/>
              </a:bodyPr>
              <a:lstStyle/>
              <a:p>
                <a:pPr marL="0" marR="0" lvl="0" indent="0" algn="l" rtl="0">
                  <a:spcBef>
                    <a:spcPts val="0"/>
                  </a:spcBef>
                  <a:spcAft>
                    <a:spcPts val="0"/>
                  </a:spcAft>
                  <a:buNone/>
                </a:pPr>
                <a:endParaRPr sz="1387">
                  <a:solidFill>
                    <a:srgbClr val="000000"/>
                  </a:solidFill>
                  <a:latin typeface="Arial"/>
                  <a:ea typeface="Arial"/>
                  <a:cs typeface="Arial"/>
                  <a:sym typeface="Arial"/>
                </a:endParaRPr>
              </a:p>
            </p:txBody>
          </p:sp>
          <p:sp>
            <p:nvSpPr>
              <p:cNvPr id="547" name="Google Shape;547;p62"/>
              <p:cNvSpPr/>
              <p:nvPr/>
            </p:nvSpPr>
            <p:spPr>
              <a:xfrm>
                <a:off x="1745400" y="6275405"/>
                <a:ext cx="61200" cy="61200"/>
              </a:xfrm>
              <a:custGeom>
                <a:avLst/>
                <a:gdLst/>
                <a:ahLst/>
                <a:cxnLst/>
                <a:rect l="l" t="t" r="r" b="b"/>
                <a:pathLst>
                  <a:path w="285" h="294" extrusionOk="0">
                    <a:moveTo>
                      <a:pt x="265" y="125"/>
                    </a:moveTo>
                    <a:lnTo>
                      <a:pt x="265" y="125"/>
                    </a:lnTo>
                    <a:cubicBezTo>
                      <a:pt x="168" y="125"/>
                      <a:pt x="168" y="125"/>
                      <a:pt x="168" y="125"/>
                    </a:cubicBezTo>
                    <a:cubicBezTo>
                      <a:pt x="168" y="18"/>
                      <a:pt x="168" y="18"/>
                      <a:pt x="168" y="18"/>
                    </a:cubicBezTo>
                    <a:cubicBezTo>
                      <a:pt x="168" y="0"/>
                      <a:pt x="150" y="0"/>
                      <a:pt x="141" y="0"/>
                    </a:cubicBezTo>
                    <a:cubicBezTo>
                      <a:pt x="124" y="0"/>
                      <a:pt x="115" y="0"/>
                      <a:pt x="115" y="18"/>
                    </a:cubicBezTo>
                    <a:cubicBezTo>
                      <a:pt x="115" y="125"/>
                      <a:pt x="115" y="125"/>
                      <a:pt x="115" y="125"/>
                    </a:cubicBezTo>
                    <a:cubicBezTo>
                      <a:pt x="9" y="125"/>
                      <a:pt x="9" y="125"/>
                      <a:pt x="9" y="125"/>
                    </a:cubicBezTo>
                    <a:cubicBezTo>
                      <a:pt x="0" y="125"/>
                      <a:pt x="0" y="133"/>
                      <a:pt x="0" y="142"/>
                    </a:cubicBezTo>
                    <a:cubicBezTo>
                      <a:pt x="0" y="160"/>
                      <a:pt x="0" y="169"/>
                      <a:pt x="9" y="169"/>
                    </a:cubicBezTo>
                    <a:cubicBezTo>
                      <a:pt x="115" y="169"/>
                      <a:pt x="115" y="169"/>
                      <a:pt x="115" y="169"/>
                    </a:cubicBezTo>
                    <a:cubicBezTo>
                      <a:pt x="115" y="275"/>
                      <a:pt x="115" y="275"/>
                      <a:pt x="115" y="275"/>
                    </a:cubicBezTo>
                    <a:cubicBezTo>
                      <a:pt x="115" y="284"/>
                      <a:pt x="124" y="293"/>
                      <a:pt x="141" y="293"/>
                    </a:cubicBezTo>
                    <a:cubicBezTo>
                      <a:pt x="150" y="293"/>
                      <a:pt x="168" y="284"/>
                      <a:pt x="168" y="275"/>
                    </a:cubicBezTo>
                    <a:cubicBezTo>
                      <a:pt x="168" y="169"/>
                      <a:pt x="168" y="169"/>
                      <a:pt x="168" y="169"/>
                    </a:cubicBezTo>
                    <a:cubicBezTo>
                      <a:pt x="265" y="169"/>
                      <a:pt x="265" y="169"/>
                      <a:pt x="265" y="169"/>
                    </a:cubicBezTo>
                    <a:cubicBezTo>
                      <a:pt x="284" y="169"/>
                      <a:pt x="284" y="160"/>
                      <a:pt x="284" y="142"/>
                    </a:cubicBezTo>
                    <a:cubicBezTo>
                      <a:pt x="284" y="133"/>
                      <a:pt x="284" y="125"/>
                      <a:pt x="265" y="125"/>
                    </a:cubicBezTo>
                  </a:path>
                </a:pathLst>
              </a:custGeom>
              <a:solidFill>
                <a:srgbClr val="000000">
                  <a:alpha val="4710"/>
                </a:srgbClr>
              </a:solidFill>
              <a:ln w="7350" cap="flat" cmpd="sng">
                <a:solidFill>
                  <a:srgbClr val="7F7F7F">
                    <a:alpha val="24709"/>
                  </a:srgbClr>
                </a:solidFill>
                <a:prstDash val="solid"/>
                <a:round/>
                <a:headEnd type="none" w="sm" len="sm"/>
                <a:tailEnd type="none" w="sm" len="sm"/>
              </a:ln>
            </p:spPr>
            <p:txBody>
              <a:bodyPr spcFirstLastPara="1" wrap="square" lIns="26400" tIns="13175" rIns="26400" bIns="13175" anchor="ctr" anchorCtr="0">
                <a:noAutofit/>
              </a:bodyPr>
              <a:lstStyle/>
              <a:p>
                <a:pPr marL="0" marR="0" lvl="0" indent="0" algn="l" rtl="0">
                  <a:spcBef>
                    <a:spcPts val="0"/>
                  </a:spcBef>
                  <a:spcAft>
                    <a:spcPts val="0"/>
                  </a:spcAft>
                  <a:buNone/>
                </a:pPr>
                <a:endParaRPr sz="1387">
                  <a:solidFill>
                    <a:srgbClr val="000000"/>
                  </a:solidFill>
                  <a:latin typeface="Arial"/>
                  <a:ea typeface="Arial"/>
                  <a:cs typeface="Arial"/>
                  <a:sym typeface="Arial"/>
                </a:endParaRPr>
              </a:p>
            </p:txBody>
          </p:sp>
          <p:sp>
            <p:nvSpPr>
              <p:cNvPr id="548" name="Google Shape;548;p62"/>
              <p:cNvSpPr/>
              <p:nvPr/>
            </p:nvSpPr>
            <p:spPr>
              <a:xfrm>
                <a:off x="1745400" y="521396"/>
                <a:ext cx="61200" cy="61200"/>
              </a:xfrm>
              <a:custGeom>
                <a:avLst/>
                <a:gdLst/>
                <a:ahLst/>
                <a:cxnLst/>
                <a:rect l="l" t="t" r="r" b="b"/>
                <a:pathLst>
                  <a:path w="285" h="294" extrusionOk="0">
                    <a:moveTo>
                      <a:pt x="265" y="125"/>
                    </a:moveTo>
                    <a:lnTo>
                      <a:pt x="265" y="125"/>
                    </a:lnTo>
                    <a:cubicBezTo>
                      <a:pt x="168" y="125"/>
                      <a:pt x="168" y="125"/>
                      <a:pt x="168" y="125"/>
                    </a:cubicBezTo>
                    <a:cubicBezTo>
                      <a:pt x="168" y="18"/>
                      <a:pt x="168" y="18"/>
                      <a:pt x="168" y="18"/>
                    </a:cubicBezTo>
                    <a:cubicBezTo>
                      <a:pt x="168" y="0"/>
                      <a:pt x="150" y="0"/>
                      <a:pt x="141" y="0"/>
                    </a:cubicBezTo>
                    <a:cubicBezTo>
                      <a:pt x="124" y="0"/>
                      <a:pt x="115" y="0"/>
                      <a:pt x="115" y="18"/>
                    </a:cubicBezTo>
                    <a:cubicBezTo>
                      <a:pt x="115" y="125"/>
                      <a:pt x="115" y="125"/>
                      <a:pt x="115" y="125"/>
                    </a:cubicBezTo>
                    <a:cubicBezTo>
                      <a:pt x="9" y="125"/>
                      <a:pt x="9" y="125"/>
                      <a:pt x="9" y="125"/>
                    </a:cubicBezTo>
                    <a:cubicBezTo>
                      <a:pt x="0" y="125"/>
                      <a:pt x="0" y="133"/>
                      <a:pt x="0" y="142"/>
                    </a:cubicBezTo>
                    <a:cubicBezTo>
                      <a:pt x="0" y="160"/>
                      <a:pt x="0" y="169"/>
                      <a:pt x="9" y="169"/>
                    </a:cubicBezTo>
                    <a:cubicBezTo>
                      <a:pt x="115" y="169"/>
                      <a:pt x="115" y="169"/>
                      <a:pt x="115" y="169"/>
                    </a:cubicBezTo>
                    <a:cubicBezTo>
                      <a:pt x="115" y="275"/>
                      <a:pt x="115" y="275"/>
                      <a:pt x="115" y="275"/>
                    </a:cubicBezTo>
                    <a:cubicBezTo>
                      <a:pt x="115" y="284"/>
                      <a:pt x="124" y="293"/>
                      <a:pt x="141" y="293"/>
                    </a:cubicBezTo>
                    <a:cubicBezTo>
                      <a:pt x="150" y="293"/>
                      <a:pt x="168" y="284"/>
                      <a:pt x="168" y="275"/>
                    </a:cubicBezTo>
                    <a:cubicBezTo>
                      <a:pt x="168" y="169"/>
                      <a:pt x="168" y="169"/>
                      <a:pt x="168" y="169"/>
                    </a:cubicBezTo>
                    <a:cubicBezTo>
                      <a:pt x="265" y="169"/>
                      <a:pt x="265" y="169"/>
                      <a:pt x="265" y="169"/>
                    </a:cubicBezTo>
                    <a:cubicBezTo>
                      <a:pt x="284" y="169"/>
                      <a:pt x="284" y="160"/>
                      <a:pt x="284" y="142"/>
                    </a:cubicBezTo>
                    <a:cubicBezTo>
                      <a:pt x="284" y="133"/>
                      <a:pt x="284" y="125"/>
                      <a:pt x="265" y="125"/>
                    </a:cubicBezTo>
                  </a:path>
                </a:pathLst>
              </a:custGeom>
              <a:solidFill>
                <a:srgbClr val="1CA1C8"/>
              </a:solidFill>
              <a:ln w="7350" cap="flat" cmpd="sng">
                <a:solidFill>
                  <a:srgbClr val="7F7F7F">
                    <a:alpha val="24709"/>
                  </a:srgbClr>
                </a:solidFill>
                <a:prstDash val="solid"/>
                <a:round/>
                <a:headEnd type="none" w="sm" len="sm"/>
                <a:tailEnd type="none" w="sm" len="sm"/>
              </a:ln>
            </p:spPr>
            <p:txBody>
              <a:bodyPr spcFirstLastPara="1" wrap="square" lIns="26400" tIns="13175" rIns="26400" bIns="13175" anchor="ctr" anchorCtr="0">
                <a:noAutofit/>
              </a:bodyPr>
              <a:lstStyle/>
              <a:p>
                <a:pPr marL="0" marR="0" lvl="0" indent="0" algn="l" rtl="0">
                  <a:spcBef>
                    <a:spcPts val="0"/>
                  </a:spcBef>
                  <a:spcAft>
                    <a:spcPts val="0"/>
                  </a:spcAft>
                  <a:buNone/>
                </a:pPr>
                <a:endParaRPr sz="1387">
                  <a:solidFill>
                    <a:srgbClr val="000000"/>
                  </a:solidFill>
                  <a:latin typeface="Arial"/>
                  <a:ea typeface="Arial"/>
                  <a:cs typeface="Arial"/>
                  <a:sym typeface="Arial"/>
                </a:endParaRPr>
              </a:p>
            </p:txBody>
          </p:sp>
          <p:sp>
            <p:nvSpPr>
              <p:cNvPr id="549" name="Google Shape;549;p62"/>
              <p:cNvSpPr/>
              <p:nvPr/>
            </p:nvSpPr>
            <p:spPr>
              <a:xfrm>
                <a:off x="10385400" y="1955405"/>
                <a:ext cx="61200" cy="61200"/>
              </a:xfrm>
              <a:custGeom>
                <a:avLst/>
                <a:gdLst/>
                <a:ahLst/>
                <a:cxnLst/>
                <a:rect l="l" t="t" r="r" b="b"/>
                <a:pathLst>
                  <a:path w="285" h="294" extrusionOk="0">
                    <a:moveTo>
                      <a:pt x="265" y="125"/>
                    </a:moveTo>
                    <a:lnTo>
                      <a:pt x="265" y="125"/>
                    </a:lnTo>
                    <a:cubicBezTo>
                      <a:pt x="168" y="125"/>
                      <a:pt x="168" y="125"/>
                      <a:pt x="168" y="125"/>
                    </a:cubicBezTo>
                    <a:cubicBezTo>
                      <a:pt x="168" y="18"/>
                      <a:pt x="168" y="18"/>
                      <a:pt x="168" y="18"/>
                    </a:cubicBezTo>
                    <a:cubicBezTo>
                      <a:pt x="168" y="0"/>
                      <a:pt x="150" y="0"/>
                      <a:pt x="141" y="0"/>
                    </a:cubicBezTo>
                    <a:cubicBezTo>
                      <a:pt x="124" y="0"/>
                      <a:pt x="115" y="0"/>
                      <a:pt x="115" y="18"/>
                    </a:cubicBezTo>
                    <a:cubicBezTo>
                      <a:pt x="115" y="125"/>
                      <a:pt x="115" y="125"/>
                      <a:pt x="115" y="125"/>
                    </a:cubicBezTo>
                    <a:cubicBezTo>
                      <a:pt x="9" y="125"/>
                      <a:pt x="9" y="125"/>
                      <a:pt x="9" y="125"/>
                    </a:cubicBezTo>
                    <a:cubicBezTo>
                      <a:pt x="0" y="125"/>
                      <a:pt x="0" y="133"/>
                      <a:pt x="0" y="142"/>
                    </a:cubicBezTo>
                    <a:cubicBezTo>
                      <a:pt x="0" y="160"/>
                      <a:pt x="0" y="169"/>
                      <a:pt x="9" y="169"/>
                    </a:cubicBezTo>
                    <a:cubicBezTo>
                      <a:pt x="115" y="169"/>
                      <a:pt x="115" y="169"/>
                      <a:pt x="115" y="169"/>
                    </a:cubicBezTo>
                    <a:cubicBezTo>
                      <a:pt x="115" y="275"/>
                      <a:pt x="115" y="275"/>
                      <a:pt x="115" y="275"/>
                    </a:cubicBezTo>
                    <a:cubicBezTo>
                      <a:pt x="115" y="284"/>
                      <a:pt x="124" y="293"/>
                      <a:pt x="141" y="293"/>
                    </a:cubicBezTo>
                    <a:cubicBezTo>
                      <a:pt x="150" y="293"/>
                      <a:pt x="168" y="284"/>
                      <a:pt x="168" y="275"/>
                    </a:cubicBezTo>
                    <a:cubicBezTo>
                      <a:pt x="168" y="169"/>
                      <a:pt x="168" y="169"/>
                      <a:pt x="168" y="169"/>
                    </a:cubicBezTo>
                    <a:cubicBezTo>
                      <a:pt x="265" y="169"/>
                      <a:pt x="265" y="169"/>
                      <a:pt x="265" y="169"/>
                    </a:cubicBezTo>
                    <a:cubicBezTo>
                      <a:pt x="284" y="169"/>
                      <a:pt x="284" y="160"/>
                      <a:pt x="284" y="142"/>
                    </a:cubicBezTo>
                    <a:cubicBezTo>
                      <a:pt x="284" y="133"/>
                      <a:pt x="284" y="125"/>
                      <a:pt x="265" y="125"/>
                    </a:cubicBezTo>
                  </a:path>
                </a:pathLst>
              </a:custGeom>
              <a:solidFill>
                <a:srgbClr val="000000">
                  <a:alpha val="4710"/>
                </a:srgbClr>
              </a:solidFill>
              <a:ln w="7350" cap="flat" cmpd="sng">
                <a:solidFill>
                  <a:srgbClr val="7F7F7F">
                    <a:alpha val="24709"/>
                  </a:srgbClr>
                </a:solidFill>
                <a:prstDash val="solid"/>
                <a:round/>
                <a:headEnd type="none" w="sm" len="sm"/>
                <a:tailEnd type="none" w="sm" len="sm"/>
              </a:ln>
            </p:spPr>
            <p:txBody>
              <a:bodyPr spcFirstLastPara="1" wrap="square" lIns="26400" tIns="13175" rIns="26400" bIns="13175" anchor="ctr" anchorCtr="0">
                <a:noAutofit/>
              </a:bodyPr>
              <a:lstStyle/>
              <a:p>
                <a:pPr marL="0" marR="0" lvl="0" indent="0" algn="l" rtl="0">
                  <a:spcBef>
                    <a:spcPts val="0"/>
                  </a:spcBef>
                  <a:spcAft>
                    <a:spcPts val="0"/>
                  </a:spcAft>
                  <a:buNone/>
                </a:pPr>
                <a:endParaRPr sz="1387">
                  <a:solidFill>
                    <a:srgbClr val="000000"/>
                  </a:solidFill>
                  <a:latin typeface="Arial"/>
                  <a:ea typeface="Arial"/>
                  <a:cs typeface="Arial"/>
                  <a:sym typeface="Arial"/>
                </a:endParaRPr>
              </a:p>
            </p:txBody>
          </p:sp>
          <p:sp>
            <p:nvSpPr>
              <p:cNvPr id="550" name="Google Shape;550;p62"/>
              <p:cNvSpPr/>
              <p:nvPr/>
            </p:nvSpPr>
            <p:spPr>
              <a:xfrm>
                <a:off x="10385400" y="3395405"/>
                <a:ext cx="61200" cy="61200"/>
              </a:xfrm>
              <a:custGeom>
                <a:avLst/>
                <a:gdLst/>
                <a:ahLst/>
                <a:cxnLst/>
                <a:rect l="l" t="t" r="r" b="b"/>
                <a:pathLst>
                  <a:path w="285" h="294" extrusionOk="0">
                    <a:moveTo>
                      <a:pt x="265" y="125"/>
                    </a:moveTo>
                    <a:lnTo>
                      <a:pt x="265" y="125"/>
                    </a:lnTo>
                    <a:cubicBezTo>
                      <a:pt x="168" y="125"/>
                      <a:pt x="168" y="125"/>
                      <a:pt x="168" y="125"/>
                    </a:cubicBezTo>
                    <a:cubicBezTo>
                      <a:pt x="168" y="18"/>
                      <a:pt x="168" y="18"/>
                      <a:pt x="168" y="18"/>
                    </a:cubicBezTo>
                    <a:cubicBezTo>
                      <a:pt x="168" y="0"/>
                      <a:pt x="150" y="0"/>
                      <a:pt x="141" y="0"/>
                    </a:cubicBezTo>
                    <a:cubicBezTo>
                      <a:pt x="124" y="0"/>
                      <a:pt x="115" y="0"/>
                      <a:pt x="115" y="18"/>
                    </a:cubicBezTo>
                    <a:cubicBezTo>
                      <a:pt x="115" y="125"/>
                      <a:pt x="115" y="125"/>
                      <a:pt x="115" y="125"/>
                    </a:cubicBezTo>
                    <a:cubicBezTo>
                      <a:pt x="9" y="125"/>
                      <a:pt x="9" y="125"/>
                      <a:pt x="9" y="125"/>
                    </a:cubicBezTo>
                    <a:cubicBezTo>
                      <a:pt x="0" y="125"/>
                      <a:pt x="0" y="133"/>
                      <a:pt x="0" y="142"/>
                    </a:cubicBezTo>
                    <a:cubicBezTo>
                      <a:pt x="0" y="160"/>
                      <a:pt x="0" y="169"/>
                      <a:pt x="9" y="169"/>
                    </a:cubicBezTo>
                    <a:cubicBezTo>
                      <a:pt x="115" y="169"/>
                      <a:pt x="115" y="169"/>
                      <a:pt x="115" y="169"/>
                    </a:cubicBezTo>
                    <a:cubicBezTo>
                      <a:pt x="115" y="275"/>
                      <a:pt x="115" y="275"/>
                      <a:pt x="115" y="275"/>
                    </a:cubicBezTo>
                    <a:cubicBezTo>
                      <a:pt x="115" y="284"/>
                      <a:pt x="124" y="293"/>
                      <a:pt x="141" y="293"/>
                    </a:cubicBezTo>
                    <a:cubicBezTo>
                      <a:pt x="150" y="293"/>
                      <a:pt x="168" y="284"/>
                      <a:pt x="168" y="275"/>
                    </a:cubicBezTo>
                    <a:cubicBezTo>
                      <a:pt x="168" y="169"/>
                      <a:pt x="168" y="169"/>
                      <a:pt x="168" y="169"/>
                    </a:cubicBezTo>
                    <a:cubicBezTo>
                      <a:pt x="265" y="169"/>
                      <a:pt x="265" y="169"/>
                      <a:pt x="265" y="169"/>
                    </a:cubicBezTo>
                    <a:cubicBezTo>
                      <a:pt x="284" y="169"/>
                      <a:pt x="284" y="160"/>
                      <a:pt x="284" y="142"/>
                    </a:cubicBezTo>
                    <a:cubicBezTo>
                      <a:pt x="284" y="133"/>
                      <a:pt x="284" y="125"/>
                      <a:pt x="265" y="125"/>
                    </a:cubicBezTo>
                  </a:path>
                </a:pathLst>
              </a:custGeom>
              <a:solidFill>
                <a:srgbClr val="000000">
                  <a:alpha val="4710"/>
                </a:srgbClr>
              </a:solidFill>
              <a:ln w="7350" cap="flat" cmpd="sng">
                <a:solidFill>
                  <a:srgbClr val="7F7F7F">
                    <a:alpha val="24709"/>
                  </a:srgbClr>
                </a:solidFill>
                <a:prstDash val="solid"/>
                <a:round/>
                <a:headEnd type="none" w="sm" len="sm"/>
                <a:tailEnd type="none" w="sm" len="sm"/>
              </a:ln>
            </p:spPr>
            <p:txBody>
              <a:bodyPr spcFirstLastPara="1" wrap="square" lIns="26400" tIns="13175" rIns="26400" bIns="13175" anchor="ctr" anchorCtr="0">
                <a:noAutofit/>
              </a:bodyPr>
              <a:lstStyle/>
              <a:p>
                <a:pPr marL="0" marR="0" lvl="0" indent="0" algn="l" rtl="0">
                  <a:spcBef>
                    <a:spcPts val="0"/>
                  </a:spcBef>
                  <a:spcAft>
                    <a:spcPts val="0"/>
                  </a:spcAft>
                  <a:buNone/>
                </a:pPr>
                <a:endParaRPr sz="1387">
                  <a:solidFill>
                    <a:srgbClr val="000000"/>
                  </a:solidFill>
                  <a:latin typeface="Arial"/>
                  <a:ea typeface="Arial"/>
                  <a:cs typeface="Arial"/>
                  <a:sym typeface="Arial"/>
                </a:endParaRPr>
              </a:p>
            </p:txBody>
          </p:sp>
          <p:sp>
            <p:nvSpPr>
              <p:cNvPr id="551" name="Google Shape;551;p62"/>
              <p:cNvSpPr/>
              <p:nvPr/>
            </p:nvSpPr>
            <p:spPr>
              <a:xfrm>
                <a:off x="10385400" y="4835405"/>
                <a:ext cx="61200" cy="61200"/>
              </a:xfrm>
              <a:custGeom>
                <a:avLst/>
                <a:gdLst/>
                <a:ahLst/>
                <a:cxnLst/>
                <a:rect l="l" t="t" r="r" b="b"/>
                <a:pathLst>
                  <a:path w="285" h="294" extrusionOk="0">
                    <a:moveTo>
                      <a:pt x="265" y="125"/>
                    </a:moveTo>
                    <a:lnTo>
                      <a:pt x="265" y="125"/>
                    </a:lnTo>
                    <a:cubicBezTo>
                      <a:pt x="168" y="125"/>
                      <a:pt x="168" y="125"/>
                      <a:pt x="168" y="125"/>
                    </a:cubicBezTo>
                    <a:cubicBezTo>
                      <a:pt x="168" y="18"/>
                      <a:pt x="168" y="18"/>
                      <a:pt x="168" y="18"/>
                    </a:cubicBezTo>
                    <a:cubicBezTo>
                      <a:pt x="168" y="0"/>
                      <a:pt x="150" y="0"/>
                      <a:pt x="141" y="0"/>
                    </a:cubicBezTo>
                    <a:cubicBezTo>
                      <a:pt x="124" y="0"/>
                      <a:pt x="115" y="0"/>
                      <a:pt x="115" y="18"/>
                    </a:cubicBezTo>
                    <a:cubicBezTo>
                      <a:pt x="115" y="125"/>
                      <a:pt x="115" y="125"/>
                      <a:pt x="115" y="125"/>
                    </a:cubicBezTo>
                    <a:cubicBezTo>
                      <a:pt x="9" y="125"/>
                      <a:pt x="9" y="125"/>
                      <a:pt x="9" y="125"/>
                    </a:cubicBezTo>
                    <a:cubicBezTo>
                      <a:pt x="0" y="125"/>
                      <a:pt x="0" y="133"/>
                      <a:pt x="0" y="142"/>
                    </a:cubicBezTo>
                    <a:cubicBezTo>
                      <a:pt x="0" y="160"/>
                      <a:pt x="0" y="169"/>
                      <a:pt x="9" y="169"/>
                    </a:cubicBezTo>
                    <a:cubicBezTo>
                      <a:pt x="115" y="169"/>
                      <a:pt x="115" y="169"/>
                      <a:pt x="115" y="169"/>
                    </a:cubicBezTo>
                    <a:cubicBezTo>
                      <a:pt x="115" y="275"/>
                      <a:pt x="115" y="275"/>
                      <a:pt x="115" y="275"/>
                    </a:cubicBezTo>
                    <a:cubicBezTo>
                      <a:pt x="115" y="284"/>
                      <a:pt x="124" y="293"/>
                      <a:pt x="141" y="293"/>
                    </a:cubicBezTo>
                    <a:cubicBezTo>
                      <a:pt x="150" y="293"/>
                      <a:pt x="168" y="284"/>
                      <a:pt x="168" y="275"/>
                    </a:cubicBezTo>
                    <a:cubicBezTo>
                      <a:pt x="168" y="169"/>
                      <a:pt x="168" y="169"/>
                      <a:pt x="168" y="169"/>
                    </a:cubicBezTo>
                    <a:cubicBezTo>
                      <a:pt x="265" y="169"/>
                      <a:pt x="265" y="169"/>
                      <a:pt x="265" y="169"/>
                    </a:cubicBezTo>
                    <a:cubicBezTo>
                      <a:pt x="284" y="169"/>
                      <a:pt x="284" y="160"/>
                      <a:pt x="284" y="142"/>
                    </a:cubicBezTo>
                    <a:cubicBezTo>
                      <a:pt x="284" y="133"/>
                      <a:pt x="284" y="125"/>
                      <a:pt x="265" y="125"/>
                    </a:cubicBezTo>
                  </a:path>
                </a:pathLst>
              </a:custGeom>
              <a:solidFill>
                <a:srgbClr val="1CA1C8"/>
              </a:solidFill>
              <a:ln w="7350" cap="flat" cmpd="sng">
                <a:solidFill>
                  <a:srgbClr val="7F7F7F">
                    <a:alpha val="24709"/>
                  </a:srgbClr>
                </a:solidFill>
                <a:prstDash val="solid"/>
                <a:round/>
                <a:headEnd type="none" w="sm" len="sm"/>
                <a:tailEnd type="none" w="sm" len="sm"/>
              </a:ln>
            </p:spPr>
            <p:txBody>
              <a:bodyPr spcFirstLastPara="1" wrap="square" lIns="26400" tIns="13175" rIns="26400" bIns="13175" anchor="ctr" anchorCtr="0">
                <a:noAutofit/>
              </a:bodyPr>
              <a:lstStyle/>
              <a:p>
                <a:pPr marL="0" marR="0" lvl="0" indent="0" algn="l" rtl="0">
                  <a:spcBef>
                    <a:spcPts val="0"/>
                  </a:spcBef>
                  <a:spcAft>
                    <a:spcPts val="0"/>
                  </a:spcAft>
                  <a:buNone/>
                </a:pPr>
                <a:endParaRPr sz="1387">
                  <a:solidFill>
                    <a:srgbClr val="000000"/>
                  </a:solidFill>
                  <a:latin typeface="Arial"/>
                  <a:ea typeface="Arial"/>
                  <a:cs typeface="Arial"/>
                  <a:sym typeface="Arial"/>
                </a:endParaRPr>
              </a:p>
            </p:txBody>
          </p:sp>
          <p:sp>
            <p:nvSpPr>
              <p:cNvPr id="552" name="Google Shape;552;p62"/>
              <p:cNvSpPr/>
              <p:nvPr/>
            </p:nvSpPr>
            <p:spPr>
              <a:xfrm>
                <a:off x="10385400" y="6275405"/>
                <a:ext cx="61200" cy="61200"/>
              </a:xfrm>
              <a:custGeom>
                <a:avLst/>
                <a:gdLst/>
                <a:ahLst/>
                <a:cxnLst/>
                <a:rect l="l" t="t" r="r" b="b"/>
                <a:pathLst>
                  <a:path w="285" h="294" extrusionOk="0">
                    <a:moveTo>
                      <a:pt x="265" y="125"/>
                    </a:moveTo>
                    <a:lnTo>
                      <a:pt x="265" y="125"/>
                    </a:lnTo>
                    <a:cubicBezTo>
                      <a:pt x="168" y="125"/>
                      <a:pt x="168" y="125"/>
                      <a:pt x="168" y="125"/>
                    </a:cubicBezTo>
                    <a:cubicBezTo>
                      <a:pt x="168" y="18"/>
                      <a:pt x="168" y="18"/>
                      <a:pt x="168" y="18"/>
                    </a:cubicBezTo>
                    <a:cubicBezTo>
                      <a:pt x="168" y="0"/>
                      <a:pt x="150" y="0"/>
                      <a:pt x="141" y="0"/>
                    </a:cubicBezTo>
                    <a:cubicBezTo>
                      <a:pt x="124" y="0"/>
                      <a:pt x="115" y="0"/>
                      <a:pt x="115" y="18"/>
                    </a:cubicBezTo>
                    <a:cubicBezTo>
                      <a:pt x="115" y="125"/>
                      <a:pt x="115" y="125"/>
                      <a:pt x="115" y="125"/>
                    </a:cubicBezTo>
                    <a:cubicBezTo>
                      <a:pt x="9" y="125"/>
                      <a:pt x="9" y="125"/>
                      <a:pt x="9" y="125"/>
                    </a:cubicBezTo>
                    <a:cubicBezTo>
                      <a:pt x="0" y="125"/>
                      <a:pt x="0" y="133"/>
                      <a:pt x="0" y="142"/>
                    </a:cubicBezTo>
                    <a:cubicBezTo>
                      <a:pt x="0" y="160"/>
                      <a:pt x="0" y="169"/>
                      <a:pt x="9" y="169"/>
                    </a:cubicBezTo>
                    <a:cubicBezTo>
                      <a:pt x="115" y="169"/>
                      <a:pt x="115" y="169"/>
                      <a:pt x="115" y="169"/>
                    </a:cubicBezTo>
                    <a:cubicBezTo>
                      <a:pt x="115" y="275"/>
                      <a:pt x="115" y="275"/>
                      <a:pt x="115" y="275"/>
                    </a:cubicBezTo>
                    <a:cubicBezTo>
                      <a:pt x="115" y="284"/>
                      <a:pt x="124" y="293"/>
                      <a:pt x="141" y="293"/>
                    </a:cubicBezTo>
                    <a:cubicBezTo>
                      <a:pt x="150" y="293"/>
                      <a:pt x="168" y="284"/>
                      <a:pt x="168" y="275"/>
                    </a:cubicBezTo>
                    <a:cubicBezTo>
                      <a:pt x="168" y="169"/>
                      <a:pt x="168" y="169"/>
                      <a:pt x="168" y="169"/>
                    </a:cubicBezTo>
                    <a:cubicBezTo>
                      <a:pt x="265" y="169"/>
                      <a:pt x="265" y="169"/>
                      <a:pt x="265" y="169"/>
                    </a:cubicBezTo>
                    <a:cubicBezTo>
                      <a:pt x="284" y="169"/>
                      <a:pt x="284" y="160"/>
                      <a:pt x="284" y="142"/>
                    </a:cubicBezTo>
                    <a:cubicBezTo>
                      <a:pt x="284" y="133"/>
                      <a:pt x="284" y="125"/>
                      <a:pt x="265" y="125"/>
                    </a:cubicBezTo>
                  </a:path>
                </a:pathLst>
              </a:custGeom>
              <a:solidFill>
                <a:srgbClr val="000000">
                  <a:alpha val="4710"/>
                </a:srgbClr>
              </a:solidFill>
              <a:ln w="7350" cap="flat" cmpd="sng">
                <a:solidFill>
                  <a:srgbClr val="7F7F7F">
                    <a:alpha val="24709"/>
                  </a:srgbClr>
                </a:solidFill>
                <a:prstDash val="solid"/>
                <a:round/>
                <a:headEnd type="none" w="sm" len="sm"/>
                <a:tailEnd type="none" w="sm" len="sm"/>
              </a:ln>
            </p:spPr>
            <p:txBody>
              <a:bodyPr spcFirstLastPara="1" wrap="square" lIns="26400" tIns="13175" rIns="26400" bIns="13175" anchor="ctr" anchorCtr="0">
                <a:noAutofit/>
              </a:bodyPr>
              <a:lstStyle/>
              <a:p>
                <a:pPr marL="0" marR="0" lvl="0" indent="0" algn="l" rtl="0">
                  <a:spcBef>
                    <a:spcPts val="0"/>
                  </a:spcBef>
                  <a:spcAft>
                    <a:spcPts val="0"/>
                  </a:spcAft>
                  <a:buNone/>
                </a:pPr>
                <a:endParaRPr sz="1387">
                  <a:solidFill>
                    <a:srgbClr val="000000"/>
                  </a:solidFill>
                  <a:latin typeface="Arial"/>
                  <a:ea typeface="Arial"/>
                  <a:cs typeface="Arial"/>
                  <a:sym typeface="Arial"/>
                </a:endParaRPr>
              </a:p>
            </p:txBody>
          </p:sp>
          <p:sp>
            <p:nvSpPr>
              <p:cNvPr id="553" name="Google Shape;553;p62"/>
              <p:cNvSpPr/>
              <p:nvPr/>
            </p:nvSpPr>
            <p:spPr>
              <a:xfrm>
                <a:off x="10385400" y="521396"/>
                <a:ext cx="61200" cy="61200"/>
              </a:xfrm>
              <a:custGeom>
                <a:avLst/>
                <a:gdLst/>
                <a:ahLst/>
                <a:cxnLst/>
                <a:rect l="l" t="t" r="r" b="b"/>
                <a:pathLst>
                  <a:path w="285" h="294" extrusionOk="0">
                    <a:moveTo>
                      <a:pt x="265" y="125"/>
                    </a:moveTo>
                    <a:lnTo>
                      <a:pt x="265" y="125"/>
                    </a:lnTo>
                    <a:cubicBezTo>
                      <a:pt x="168" y="125"/>
                      <a:pt x="168" y="125"/>
                      <a:pt x="168" y="125"/>
                    </a:cubicBezTo>
                    <a:cubicBezTo>
                      <a:pt x="168" y="18"/>
                      <a:pt x="168" y="18"/>
                      <a:pt x="168" y="18"/>
                    </a:cubicBezTo>
                    <a:cubicBezTo>
                      <a:pt x="168" y="0"/>
                      <a:pt x="150" y="0"/>
                      <a:pt x="141" y="0"/>
                    </a:cubicBezTo>
                    <a:cubicBezTo>
                      <a:pt x="124" y="0"/>
                      <a:pt x="115" y="0"/>
                      <a:pt x="115" y="18"/>
                    </a:cubicBezTo>
                    <a:cubicBezTo>
                      <a:pt x="115" y="125"/>
                      <a:pt x="115" y="125"/>
                      <a:pt x="115" y="125"/>
                    </a:cubicBezTo>
                    <a:cubicBezTo>
                      <a:pt x="9" y="125"/>
                      <a:pt x="9" y="125"/>
                      <a:pt x="9" y="125"/>
                    </a:cubicBezTo>
                    <a:cubicBezTo>
                      <a:pt x="0" y="125"/>
                      <a:pt x="0" y="133"/>
                      <a:pt x="0" y="142"/>
                    </a:cubicBezTo>
                    <a:cubicBezTo>
                      <a:pt x="0" y="160"/>
                      <a:pt x="0" y="169"/>
                      <a:pt x="9" y="169"/>
                    </a:cubicBezTo>
                    <a:cubicBezTo>
                      <a:pt x="115" y="169"/>
                      <a:pt x="115" y="169"/>
                      <a:pt x="115" y="169"/>
                    </a:cubicBezTo>
                    <a:cubicBezTo>
                      <a:pt x="115" y="275"/>
                      <a:pt x="115" y="275"/>
                      <a:pt x="115" y="275"/>
                    </a:cubicBezTo>
                    <a:cubicBezTo>
                      <a:pt x="115" y="284"/>
                      <a:pt x="124" y="293"/>
                      <a:pt x="141" y="293"/>
                    </a:cubicBezTo>
                    <a:cubicBezTo>
                      <a:pt x="150" y="293"/>
                      <a:pt x="168" y="284"/>
                      <a:pt x="168" y="275"/>
                    </a:cubicBezTo>
                    <a:cubicBezTo>
                      <a:pt x="168" y="169"/>
                      <a:pt x="168" y="169"/>
                      <a:pt x="168" y="169"/>
                    </a:cubicBezTo>
                    <a:cubicBezTo>
                      <a:pt x="265" y="169"/>
                      <a:pt x="265" y="169"/>
                      <a:pt x="265" y="169"/>
                    </a:cubicBezTo>
                    <a:cubicBezTo>
                      <a:pt x="284" y="169"/>
                      <a:pt x="284" y="160"/>
                      <a:pt x="284" y="142"/>
                    </a:cubicBezTo>
                    <a:cubicBezTo>
                      <a:pt x="284" y="133"/>
                      <a:pt x="284" y="125"/>
                      <a:pt x="265" y="125"/>
                    </a:cubicBezTo>
                  </a:path>
                </a:pathLst>
              </a:custGeom>
              <a:solidFill>
                <a:srgbClr val="000000">
                  <a:alpha val="4710"/>
                </a:srgbClr>
              </a:solidFill>
              <a:ln w="7350" cap="flat" cmpd="sng">
                <a:solidFill>
                  <a:srgbClr val="7F7F7F">
                    <a:alpha val="24709"/>
                  </a:srgbClr>
                </a:solidFill>
                <a:prstDash val="solid"/>
                <a:round/>
                <a:headEnd type="none" w="sm" len="sm"/>
                <a:tailEnd type="none" w="sm" len="sm"/>
              </a:ln>
            </p:spPr>
            <p:txBody>
              <a:bodyPr spcFirstLastPara="1" wrap="square" lIns="26400" tIns="13175" rIns="26400" bIns="13175" anchor="ctr" anchorCtr="0">
                <a:noAutofit/>
              </a:bodyPr>
              <a:lstStyle/>
              <a:p>
                <a:pPr marL="0" marR="0" lvl="0" indent="0" algn="l" rtl="0">
                  <a:spcBef>
                    <a:spcPts val="0"/>
                  </a:spcBef>
                  <a:spcAft>
                    <a:spcPts val="0"/>
                  </a:spcAft>
                  <a:buNone/>
                </a:pPr>
                <a:endParaRPr sz="1387">
                  <a:solidFill>
                    <a:srgbClr val="000000"/>
                  </a:solidFill>
                  <a:latin typeface="Arial"/>
                  <a:ea typeface="Arial"/>
                  <a:cs typeface="Arial"/>
                  <a:sym typeface="Arial"/>
                </a:endParaRPr>
              </a:p>
            </p:txBody>
          </p:sp>
          <p:sp>
            <p:nvSpPr>
              <p:cNvPr id="554" name="Google Shape;554;p62"/>
              <p:cNvSpPr/>
              <p:nvPr/>
            </p:nvSpPr>
            <p:spPr>
              <a:xfrm>
                <a:off x="305400" y="1955405"/>
                <a:ext cx="61200" cy="61200"/>
              </a:xfrm>
              <a:custGeom>
                <a:avLst/>
                <a:gdLst/>
                <a:ahLst/>
                <a:cxnLst/>
                <a:rect l="l" t="t" r="r" b="b"/>
                <a:pathLst>
                  <a:path w="285" h="294" extrusionOk="0">
                    <a:moveTo>
                      <a:pt x="265" y="125"/>
                    </a:moveTo>
                    <a:lnTo>
                      <a:pt x="265" y="125"/>
                    </a:lnTo>
                    <a:cubicBezTo>
                      <a:pt x="168" y="125"/>
                      <a:pt x="168" y="125"/>
                      <a:pt x="168" y="125"/>
                    </a:cubicBezTo>
                    <a:cubicBezTo>
                      <a:pt x="168" y="18"/>
                      <a:pt x="168" y="18"/>
                      <a:pt x="168" y="18"/>
                    </a:cubicBezTo>
                    <a:cubicBezTo>
                      <a:pt x="168" y="0"/>
                      <a:pt x="150" y="0"/>
                      <a:pt x="141" y="0"/>
                    </a:cubicBezTo>
                    <a:cubicBezTo>
                      <a:pt x="124" y="0"/>
                      <a:pt x="115" y="0"/>
                      <a:pt x="115" y="18"/>
                    </a:cubicBezTo>
                    <a:cubicBezTo>
                      <a:pt x="115" y="125"/>
                      <a:pt x="115" y="125"/>
                      <a:pt x="115" y="125"/>
                    </a:cubicBezTo>
                    <a:cubicBezTo>
                      <a:pt x="9" y="125"/>
                      <a:pt x="9" y="125"/>
                      <a:pt x="9" y="125"/>
                    </a:cubicBezTo>
                    <a:cubicBezTo>
                      <a:pt x="0" y="125"/>
                      <a:pt x="0" y="133"/>
                      <a:pt x="0" y="142"/>
                    </a:cubicBezTo>
                    <a:cubicBezTo>
                      <a:pt x="0" y="160"/>
                      <a:pt x="0" y="169"/>
                      <a:pt x="9" y="169"/>
                    </a:cubicBezTo>
                    <a:cubicBezTo>
                      <a:pt x="115" y="169"/>
                      <a:pt x="115" y="169"/>
                      <a:pt x="115" y="169"/>
                    </a:cubicBezTo>
                    <a:cubicBezTo>
                      <a:pt x="115" y="275"/>
                      <a:pt x="115" y="275"/>
                      <a:pt x="115" y="275"/>
                    </a:cubicBezTo>
                    <a:cubicBezTo>
                      <a:pt x="115" y="284"/>
                      <a:pt x="124" y="293"/>
                      <a:pt x="141" y="293"/>
                    </a:cubicBezTo>
                    <a:cubicBezTo>
                      <a:pt x="150" y="293"/>
                      <a:pt x="168" y="284"/>
                      <a:pt x="168" y="275"/>
                    </a:cubicBezTo>
                    <a:cubicBezTo>
                      <a:pt x="168" y="169"/>
                      <a:pt x="168" y="169"/>
                      <a:pt x="168" y="169"/>
                    </a:cubicBezTo>
                    <a:cubicBezTo>
                      <a:pt x="265" y="169"/>
                      <a:pt x="265" y="169"/>
                      <a:pt x="265" y="169"/>
                    </a:cubicBezTo>
                    <a:cubicBezTo>
                      <a:pt x="284" y="169"/>
                      <a:pt x="284" y="160"/>
                      <a:pt x="284" y="142"/>
                    </a:cubicBezTo>
                    <a:cubicBezTo>
                      <a:pt x="284" y="133"/>
                      <a:pt x="284" y="125"/>
                      <a:pt x="265" y="125"/>
                    </a:cubicBezTo>
                  </a:path>
                </a:pathLst>
              </a:custGeom>
              <a:solidFill>
                <a:srgbClr val="000000">
                  <a:alpha val="4710"/>
                </a:srgbClr>
              </a:solidFill>
              <a:ln w="7350" cap="flat" cmpd="sng">
                <a:solidFill>
                  <a:srgbClr val="7F7F7F">
                    <a:alpha val="24709"/>
                  </a:srgbClr>
                </a:solidFill>
                <a:prstDash val="solid"/>
                <a:round/>
                <a:headEnd type="none" w="sm" len="sm"/>
                <a:tailEnd type="none" w="sm" len="sm"/>
              </a:ln>
            </p:spPr>
            <p:txBody>
              <a:bodyPr spcFirstLastPara="1" wrap="square" lIns="26400" tIns="13175" rIns="26400" bIns="13175" anchor="ctr" anchorCtr="0">
                <a:noAutofit/>
              </a:bodyPr>
              <a:lstStyle/>
              <a:p>
                <a:pPr marL="0" marR="0" lvl="0" indent="0" algn="l" rtl="0">
                  <a:spcBef>
                    <a:spcPts val="0"/>
                  </a:spcBef>
                  <a:spcAft>
                    <a:spcPts val="0"/>
                  </a:spcAft>
                  <a:buNone/>
                </a:pPr>
                <a:endParaRPr sz="1387">
                  <a:solidFill>
                    <a:srgbClr val="000000"/>
                  </a:solidFill>
                  <a:latin typeface="Arial"/>
                  <a:ea typeface="Arial"/>
                  <a:cs typeface="Arial"/>
                  <a:sym typeface="Arial"/>
                </a:endParaRPr>
              </a:p>
            </p:txBody>
          </p:sp>
          <p:sp>
            <p:nvSpPr>
              <p:cNvPr id="555" name="Google Shape;555;p62"/>
              <p:cNvSpPr/>
              <p:nvPr/>
            </p:nvSpPr>
            <p:spPr>
              <a:xfrm>
                <a:off x="305400" y="3395405"/>
                <a:ext cx="61200" cy="61200"/>
              </a:xfrm>
              <a:custGeom>
                <a:avLst/>
                <a:gdLst/>
                <a:ahLst/>
                <a:cxnLst/>
                <a:rect l="l" t="t" r="r" b="b"/>
                <a:pathLst>
                  <a:path w="285" h="294" extrusionOk="0">
                    <a:moveTo>
                      <a:pt x="265" y="125"/>
                    </a:moveTo>
                    <a:lnTo>
                      <a:pt x="265" y="125"/>
                    </a:lnTo>
                    <a:cubicBezTo>
                      <a:pt x="168" y="125"/>
                      <a:pt x="168" y="125"/>
                      <a:pt x="168" y="125"/>
                    </a:cubicBezTo>
                    <a:cubicBezTo>
                      <a:pt x="168" y="18"/>
                      <a:pt x="168" y="18"/>
                      <a:pt x="168" y="18"/>
                    </a:cubicBezTo>
                    <a:cubicBezTo>
                      <a:pt x="168" y="0"/>
                      <a:pt x="150" y="0"/>
                      <a:pt x="141" y="0"/>
                    </a:cubicBezTo>
                    <a:cubicBezTo>
                      <a:pt x="124" y="0"/>
                      <a:pt x="115" y="0"/>
                      <a:pt x="115" y="18"/>
                    </a:cubicBezTo>
                    <a:cubicBezTo>
                      <a:pt x="115" y="125"/>
                      <a:pt x="115" y="125"/>
                      <a:pt x="115" y="125"/>
                    </a:cubicBezTo>
                    <a:cubicBezTo>
                      <a:pt x="9" y="125"/>
                      <a:pt x="9" y="125"/>
                      <a:pt x="9" y="125"/>
                    </a:cubicBezTo>
                    <a:cubicBezTo>
                      <a:pt x="0" y="125"/>
                      <a:pt x="0" y="133"/>
                      <a:pt x="0" y="142"/>
                    </a:cubicBezTo>
                    <a:cubicBezTo>
                      <a:pt x="0" y="160"/>
                      <a:pt x="0" y="169"/>
                      <a:pt x="9" y="169"/>
                    </a:cubicBezTo>
                    <a:cubicBezTo>
                      <a:pt x="115" y="169"/>
                      <a:pt x="115" y="169"/>
                      <a:pt x="115" y="169"/>
                    </a:cubicBezTo>
                    <a:cubicBezTo>
                      <a:pt x="115" y="275"/>
                      <a:pt x="115" y="275"/>
                      <a:pt x="115" y="275"/>
                    </a:cubicBezTo>
                    <a:cubicBezTo>
                      <a:pt x="115" y="284"/>
                      <a:pt x="124" y="293"/>
                      <a:pt x="141" y="293"/>
                    </a:cubicBezTo>
                    <a:cubicBezTo>
                      <a:pt x="150" y="293"/>
                      <a:pt x="168" y="284"/>
                      <a:pt x="168" y="275"/>
                    </a:cubicBezTo>
                    <a:cubicBezTo>
                      <a:pt x="168" y="169"/>
                      <a:pt x="168" y="169"/>
                      <a:pt x="168" y="169"/>
                    </a:cubicBezTo>
                    <a:cubicBezTo>
                      <a:pt x="265" y="169"/>
                      <a:pt x="265" y="169"/>
                      <a:pt x="265" y="169"/>
                    </a:cubicBezTo>
                    <a:cubicBezTo>
                      <a:pt x="284" y="169"/>
                      <a:pt x="284" y="160"/>
                      <a:pt x="284" y="142"/>
                    </a:cubicBezTo>
                    <a:cubicBezTo>
                      <a:pt x="284" y="133"/>
                      <a:pt x="284" y="125"/>
                      <a:pt x="265" y="125"/>
                    </a:cubicBezTo>
                  </a:path>
                </a:pathLst>
              </a:custGeom>
              <a:solidFill>
                <a:srgbClr val="000000">
                  <a:alpha val="4710"/>
                </a:srgbClr>
              </a:solidFill>
              <a:ln w="7350" cap="flat" cmpd="sng">
                <a:solidFill>
                  <a:srgbClr val="7F7F7F">
                    <a:alpha val="24709"/>
                  </a:srgbClr>
                </a:solidFill>
                <a:prstDash val="solid"/>
                <a:round/>
                <a:headEnd type="none" w="sm" len="sm"/>
                <a:tailEnd type="none" w="sm" len="sm"/>
              </a:ln>
            </p:spPr>
            <p:txBody>
              <a:bodyPr spcFirstLastPara="1" wrap="square" lIns="26400" tIns="13175" rIns="26400" bIns="13175" anchor="ctr" anchorCtr="0">
                <a:noAutofit/>
              </a:bodyPr>
              <a:lstStyle/>
              <a:p>
                <a:pPr marL="0" marR="0" lvl="0" indent="0" algn="l" rtl="0">
                  <a:spcBef>
                    <a:spcPts val="0"/>
                  </a:spcBef>
                  <a:spcAft>
                    <a:spcPts val="0"/>
                  </a:spcAft>
                  <a:buNone/>
                </a:pPr>
                <a:endParaRPr sz="1387">
                  <a:solidFill>
                    <a:srgbClr val="000000"/>
                  </a:solidFill>
                  <a:latin typeface="Arial"/>
                  <a:ea typeface="Arial"/>
                  <a:cs typeface="Arial"/>
                  <a:sym typeface="Arial"/>
                </a:endParaRPr>
              </a:p>
            </p:txBody>
          </p:sp>
          <p:sp>
            <p:nvSpPr>
              <p:cNvPr id="556" name="Google Shape;556;p62"/>
              <p:cNvSpPr/>
              <p:nvPr/>
            </p:nvSpPr>
            <p:spPr>
              <a:xfrm>
                <a:off x="305400" y="4835405"/>
                <a:ext cx="61200" cy="61200"/>
              </a:xfrm>
              <a:custGeom>
                <a:avLst/>
                <a:gdLst/>
                <a:ahLst/>
                <a:cxnLst/>
                <a:rect l="l" t="t" r="r" b="b"/>
                <a:pathLst>
                  <a:path w="285" h="294" extrusionOk="0">
                    <a:moveTo>
                      <a:pt x="265" y="125"/>
                    </a:moveTo>
                    <a:lnTo>
                      <a:pt x="265" y="125"/>
                    </a:lnTo>
                    <a:cubicBezTo>
                      <a:pt x="168" y="125"/>
                      <a:pt x="168" y="125"/>
                      <a:pt x="168" y="125"/>
                    </a:cubicBezTo>
                    <a:cubicBezTo>
                      <a:pt x="168" y="18"/>
                      <a:pt x="168" y="18"/>
                      <a:pt x="168" y="18"/>
                    </a:cubicBezTo>
                    <a:cubicBezTo>
                      <a:pt x="168" y="0"/>
                      <a:pt x="150" y="0"/>
                      <a:pt x="141" y="0"/>
                    </a:cubicBezTo>
                    <a:cubicBezTo>
                      <a:pt x="124" y="0"/>
                      <a:pt x="115" y="0"/>
                      <a:pt x="115" y="18"/>
                    </a:cubicBezTo>
                    <a:cubicBezTo>
                      <a:pt x="115" y="125"/>
                      <a:pt x="115" y="125"/>
                      <a:pt x="115" y="125"/>
                    </a:cubicBezTo>
                    <a:cubicBezTo>
                      <a:pt x="9" y="125"/>
                      <a:pt x="9" y="125"/>
                      <a:pt x="9" y="125"/>
                    </a:cubicBezTo>
                    <a:cubicBezTo>
                      <a:pt x="0" y="125"/>
                      <a:pt x="0" y="133"/>
                      <a:pt x="0" y="142"/>
                    </a:cubicBezTo>
                    <a:cubicBezTo>
                      <a:pt x="0" y="160"/>
                      <a:pt x="0" y="169"/>
                      <a:pt x="9" y="169"/>
                    </a:cubicBezTo>
                    <a:cubicBezTo>
                      <a:pt x="115" y="169"/>
                      <a:pt x="115" y="169"/>
                      <a:pt x="115" y="169"/>
                    </a:cubicBezTo>
                    <a:cubicBezTo>
                      <a:pt x="115" y="275"/>
                      <a:pt x="115" y="275"/>
                      <a:pt x="115" y="275"/>
                    </a:cubicBezTo>
                    <a:cubicBezTo>
                      <a:pt x="115" y="284"/>
                      <a:pt x="124" y="293"/>
                      <a:pt x="141" y="293"/>
                    </a:cubicBezTo>
                    <a:cubicBezTo>
                      <a:pt x="150" y="293"/>
                      <a:pt x="168" y="284"/>
                      <a:pt x="168" y="275"/>
                    </a:cubicBezTo>
                    <a:cubicBezTo>
                      <a:pt x="168" y="169"/>
                      <a:pt x="168" y="169"/>
                      <a:pt x="168" y="169"/>
                    </a:cubicBezTo>
                    <a:cubicBezTo>
                      <a:pt x="265" y="169"/>
                      <a:pt x="265" y="169"/>
                      <a:pt x="265" y="169"/>
                    </a:cubicBezTo>
                    <a:cubicBezTo>
                      <a:pt x="284" y="169"/>
                      <a:pt x="284" y="160"/>
                      <a:pt x="284" y="142"/>
                    </a:cubicBezTo>
                    <a:cubicBezTo>
                      <a:pt x="284" y="133"/>
                      <a:pt x="284" y="125"/>
                      <a:pt x="265" y="125"/>
                    </a:cubicBezTo>
                  </a:path>
                </a:pathLst>
              </a:custGeom>
              <a:solidFill>
                <a:srgbClr val="000000">
                  <a:alpha val="4710"/>
                </a:srgbClr>
              </a:solidFill>
              <a:ln w="7350" cap="flat" cmpd="sng">
                <a:solidFill>
                  <a:srgbClr val="7F7F7F">
                    <a:alpha val="24709"/>
                  </a:srgbClr>
                </a:solidFill>
                <a:prstDash val="solid"/>
                <a:round/>
                <a:headEnd type="none" w="sm" len="sm"/>
                <a:tailEnd type="none" w="sm" len="sm"/>
              </a:ln>
            </p:spPr>
            <p:txBody>
              <a:bodyPr spcFirstLastPara="1" wrap="square" lIns="26400" tIns="13175" rIns="26400" bIns="13175" anchor="ctr" anchorCtr="0">
                <a:noAutofit/>
              </a:bodyPr>
              <a:lstStyle/>
              <a:p>
                <a:pPr marL="0" marR="0" lvl="0" indent="0" algn="l" rtl="0">
                  <a:spcBef>
                    <a:spcPts val="0"/>
                  </a:spcBef>
                  <a:spcAft>
                    <a:spcPts val="0"/>
                  </a:spcAft>
                  <a:buNone/>
                </a:pPr>
                <a:endParaRPr sz="1387">
                  <a:solidFill>
                    <a:srgbClr val="000000"/>
                  </a:solidFill>
                  <a:latin typeface="Arial"/>
                  <a:ea typeface="Arial"/>
                  <a:cs typeface="Arial"/>
                  <a:sym typeface="Arial"/>
                </a:endParaRPr>
              </a:p>
            </p:txBody>
          </p:sp>
          <p:sp>
            <p:nvSpPr>
              <p:cNvPr id="557" name="Google Shape;557;p62"/>
              <p:cNvSpPr/>
              <p:nvPr/>
            </p:nvSpPr>
            <p:spPr>
              <a:xfrm>
                <a:off x="305400" y="6275405"/>
                <a:ext cx="61200" cy="61200"/>
              </a:xfrm>
              <a:custGeom>
                <a:avLst/>
                <a:gdLst/>
                <a:ahLst/>
                <a:cxnLst/>
                <a:rect l="l" t="t" r="r" b="b"/>
                <a:pathLst>
                  <a:path w="285" h="294" extrusionOk="0">
                    <a:moveTo>
                      <a:pt x="265" y="125"/>
                    </a:moveTo>
                    <a:lnTo>
                      <a:pt x="265" y="125"/>
                    </a:lnTo>
                    <a:cubicBezTo>
                      <a:pt x="168" y="125"/>
                      <a:pt x="168" y="125"/>
                      <a:pt x="168" y="125"/>
                    </a:cubicBezTo>
                    <a:cubicBezTo>
                      <a:pt x="168" y="18"/>
                      <a:pt x="168" y="18"/>
                      <a:pt x="168" y="18"/>
                    </a:cubicBezTo>
                    <a:cubicBezTo>
                      <a:pt x="168" y="0"/>
                      <a:pt x="150" y="0"/>
                      <a:pt x="141" y="0"/>
                    </a:cubicBezTo>
                    <a:cubicBezTo>
                      <a:pt x="124" y="0"/>
                      <a:pt x="115" y="0"/>
                      <a:pt x="115" y="18"/>
                    </a:cubicBezTo>
                    <a:cubicBezTo>
                      <a:pt x="115" y="125"/>
                      <a:pt x="115" y="125"/>
                      <a:pt x="115" y="125"/>
                    </a:cubicBezTo>
                    <a:cubicBezTo>
                      <a:pt x="9" y="125"/>
                      <a:pt x="9" y="125"/>
                      <a:pt x="9" y="125"/>
                    </a:cubicBezTo>
                    <a:cubicBezTo>
                      <a:pt x="0" y="125"/>
                      <a:pt x="0" y="133"/>
                      <a:pt x="0" y="142"/>
                    </a:cubicBezTo>
                    <a:cubicBezTo>
                      <a:pt x="0" y="160"/>
                      <a:pt x="0" y="169"/>
                      <a:pt x="9" y="169"/>
                    </a:cubicBezTo>
                    <a:cubicBezTo>
                      <a:pt x="115" y="169"/>
                      <a:pt x="115" y="169"/>
                      <a:pt x="115" y="169"/>
                    </a:cubicBezTo>
                    <a:cubicBezTo>
                      <a:pt x="115" y="275"/>
                      <a:pt x="115" y="275"/>
                      <a:pt x="115" y="275"/>
                    </a:cubicBezTo>
                    <a:cubicBezTo>
                      <a:pt x="115" y="284"/>
                      <a:pt x="124" y="293"/>
                      <a:pt x="141" y="293"/>
                    </a:cubicBezTo>
                    <a:cubicBezTo>
                      <a:pt x="150" y="293"/>
                      <a:pt x="168" y="284"/>
                      <a:pt x="168" y="275"/>
                    </a:cubicBezTo>
                    <a:cubicBezTo>
                      <a:pt x="168" y="169"/>
                      <a:pt x="168" y="169"/>
                      <a:pt x="168" y="169"/>
                    </a:cubicBezTo>
                    <a:cubicBezTo>
                      <a:pt x="265" y="169"/>
                      <a:pt x="265" y="169"/>
                      <a:pt x="265" y="169"/>
                    </a:cubicBezTo>
                    <a:cubicBezTo>
                      <a:pt x="284" y="169"/>
                      <a:pt x="284" y="160"/>
                      <a:pt x="284" y="142"/>
                    </a:cubicBezTo>
                    <a:cubicBezTo>
                      <a:pt x="284" y="133"/>
                      <a:pt x="284" y="125"/>
                      <a:pt x="265" y="125"/>
                    </a:cubicBezTo>
                  </a:path>
                </a:pathLst>
              </a:custGeom>
              <a:solidFill>
                <a:srgbClr val="000000">
                  <a:alpha val="4710"/>
                </a:srgbClr>
              </a:solidFill>
              <a:ln w="7350" cap="flat" cmpd="sng">
                <a:solidFill>
                  <a:srgbClr val="7F7F7F">
                    <a:alpha val="24709"/>
                  </a:srgbClr>
                </a:solidFill>
                <a:prstDash val="solid"/>
                <a:round/>
                <a:headEnd type="none" w="sm" len="sm"/>
                <a:tailEnd type="none" w="sm" len="sm"/>
              </a:ln>
            </p:spPr>
            <p:txBody>
              <a:bodyPr spcFirstLastPara="1" wrap="square" lIns="26400" tIns="13175" rIns="26400" bIns="13175" anchor="ctr" anchorCtr="0">
                <a:noAutofit/>
              </a:bodyPr>
              <a:lstStyle/>
              <a:p>
                <a:pPr marL="0" marR="0" lvl="0" indent="0" algn="l" rtl="0">
                  <a:spcBef>
                    <a:spcPts val="0"/>
                  </a:spcBef>
                  <a:spcAft>
                    <a:spcPts val="0"/>
                  </a:spcAft>
                  <a:buNone/>
                </a:pPr>
                <a:endParaRPr sz="1387">
                  <a:solidFill>
                    <a:srgbClr val="000000"/>
                  </a:solidFill>
                  <a:latin typeface="Arial"/>
                  <a:ea typeface="Arial"/>
                  <a:cs typeface="Arial"/>
                  <a:sym typeface="Arial"/>
                </a:endParaRPr>
              </a:p>
            </p:txBody>
          </p:sp>
          <p:sp>
            <p:nvSpPr>
              <p:cNvPr id="558" name="Google Shape;558;p62"/>
              <p:cNvSpPr/>
              <p:nvPr/>
            </p:nvSpPr>
            <p:spPr>
              <a:xfrm>
                <a:off x="305400" y="521396"/>
                <a:ext cx="61200" cy="61200"/>
              </a:xfrm>
              <a:custGeom>
                <a:avLst/>
                <a:gdLst/>
                <a:ahLst/>
                <a:cxnLst/>
                <a:rect l="l" t="t" r="r" b="b"/>
                <a:pathLst>
                  <a:path w="285" h="294" extrusionOk="0">
                    <a:moveTo>
                      <a:pt x="265" y="125"/>
                    </a:moveTo>
                    <a:lnTo>
                      <a:pt x="265" y="125"/>
                    </a:lnTo>
                    <a:cubicBezTo>
                      <a:pt x="168" y="125"/>
                      <a:pt x="168" y="125"/>
                      <a:pt x="168" y="125"/>
                    </a:cubicBezTo>
                    <a:cubicBezTo>
                      <a:pt x="168" y="18"/>
                      <a:pt x="168" y="18"/>
                      <a:pt x="168" y="18"/>
                    </a:cubicBezTo>
                    <a:cubicBezTo>
                      <a:pt x="168" y="0"/>
                      <a:pt x="150" y="0"/>
                      <a:pt x="141" y="0"/>
                    </a:cubicBezTo>
                    <a:cubicBezTo>
                      <a:pt x="124" y="0"/>
                      <a:pt x="115" y="0"/>
                      <a:pt x="115" y="18"/>
                    </a:cubicBezTo>
                    <a:cubicBezTo>
                      <a:pt x="115" y="125"/>
                      <a:pt x="115" y="125"/>
                      <a:pt x="115" y="125"/>
                    </a:cubicBezTo>
                    <a:cubicBezTo>
                      <a:pt x="9" y="125"/>
                      <a:pt x="9" y="125"/>
                      <a:pt x="9" y="125"/>
                    </a:cubicBezTo>
                    <a:cubicBezTo>
                      <a:pt x="0" y="125"/>
                      <a:pt x="0" y="133"/>
                      <a:pt x="0" y="142"/>
                    </a:cubicBezTo>
                    <a:cubicBezTo>
                      <a:pt x="0" y="160"/>
                      <a:pt x="0" y="169"/>
                      <a:pt x="9" y="169"/>
                    </a:cubicBezTo>
                    <a:cubicBezTo>
                      <a:pt x="115" y="169"/>
                      <a:pt x="115" y="169"/>
                      <a:pt x="115" y="169"/>
                    </a:cubicBezTo>
                    <a:cubicBezTo>
                      <a:pt x="115" y="275"/>
                      <a:pt x="115" y="275"/>
                      <a:pt x="115" y="275"/>
                    </a:cubicBezTo>
                    <a:cubicBezTo>
                      <a:pt x="115" y="284"/>
                      <a:pt x="124" y="293"/>
                      <a:pt x="141" y="293"/>
                    </a:cubicBezTo>
                    <a:cubicBezTo>
                      <a:pt x="150" y="293"/>
                      <a:pt x="168" y="284"/>
                      <a:pt x="168" y="275"/>
                    </a:cubicBezTo>
                    <a:cubicBezTo>
                      <a:pt x="168" y="169"/>
                      <a:pt x="168" y="169"/>
                      <a:pt x="168" y="169"/>
                    </a:cubicBezTo>
                    <a:cubicBezTo>
                      <a:pt x="265" y="169"/>
                      <a:pt x="265" y="169"/>
                      <a:pt x="265" y="169"/>
                    </a:cubicBezTo>
                    <a:cubicBezTo>
                      <a:pt x="284" y="169"/>
                      <a:pt x="284" y="160"/>
                      <a:pt x="284" y="142"/>
                    </a:cubicBezTo>
                    <a:cubicBezTo>
                      <a:pt x="284" y="133"/>
                      <a:pt x="284" y="125"/>
                      <a:pt x="265" y="125"/>
                    </a:cubicBezTo>
                  </a:path>
                </a:pathLst>
              </a:custGeom>
              <a:solidFill>
                <a:srgbClr val="000000">
                  <a:alpha val="4710"/>
                </a:srgbClr>
              </a:solidFill>
              <a:ln w="7350" cap="flat" cmpd="sng">
                <a:solidFill>
                  <a:srgbClr val="7F7F7F">
                    <a:alpha val="24709"/>
                  </a:srgbClr>
                </a:solidFill>
                <a:prstDash val="solid"/>
                <a:round/>
                <a:headEnd type="none" w="sm" len="sm"/>
                <a:tailEnd type="none" w="sm" len="sm"/>
              </a:ln>
            </p:spPr>
            <p:txBody>
              <a:bodyPr spcFirstLastPara="1" wrap="square" lIns="26400" tIns="13175" rIns="26400" bIns="13175" anchor="ctr" anchorCtr="0">
                <a:noAutofit/>
              </a:bodyPr>
              <a:lstStyle/>
              <a:p>
                <a:pPr marL="0" marR="0" lvl="0" indent="0" algn="l" rtl="0">
                  <a:spcBef>
                    <a:spcPts val="0"/>
                  </a:spcBef>
                  <a:spcAft>
                    <a:spcPts val="0"/>
                  </a:spcAft>
                  <a:buNone/>
                </a:pPr>
                <a:endParaRPr sz="1387">
                  <a:solidFill>
                    <a:srgbClr val="000000"/>
                  </a:solidFill>
                  <a:latin typeface="Arial"/>
                  <a:ea typeface="Arial"/>
                  <a:cs typeface="Arial"/>
                  <a:sym typeface="Arial"/>
                </a:endParaRPr>
              </a:p>
            </p:txBody>
          </p:sp>
          <p:sp>
            <p:nvSpPr>
              <p:cNvPr id="559" name="Google Shape;559;p62"/>
              <p:cNvSpPr/>
              <p:nvPr/>
            </p:nvSpPr>
            <p:spPr>
              <a:xfrm>
                <a:off x="11826482" y="1955405"/>
                <a:ext cx="61200" cy="61200"/>
              </a:xfrm>
              <a:custGeom>
                <a:avLst/>
                <a:gdLst/>
                <a:ahLst/>
                <a:cxnLst/>
                <a:rect l="l" t="t" r="r" b="b"/>
                <a:pathLst>
                  <a:path w="285" h="294" extrusionOk="0">
                    <a:moveTo>
                      <a:pt x="265" y="125"/>
                    </a:moveTo>
                    <a:lnTo>
                      <a:pt x="265" y="125"/>
                    </a:lnTo>
                    <a:cubicBezTo>
                      <a:pt x="168" y="125"/>
                      <a:pt x="168" y="125"/>
                      <a:pt x="168" y="125"/>
                    </a:cubicBezTo>
                    <a:cubicBezTo>
                      <a:pt x="168" y="18"/>
                      <a:pt x="168" y="18"/>
                      <a:pt x="168" y="18"/>
                    </a:cubicBezTo>
                    <a:cubicBezTo>
                      <a:pt x="168" y="0"/>
                      <a:pt x="150" y="0"/>
                      <a:pt x="141" y="0"/>
                    </a:cubicBezTo>
                    <a:cubicBezTo>
                      <a:pt x="124" y="0"/>
                      <a:pt x="115" y="0"/>
                      <a:pt x="115" y="18"/>
                    </a:cubicBezTo>
                    <a:cubicBezTo>
                      <a:pt x="115" y="125"/>
                      <a:pt x="115" y="125"/>
                      <a:pt x="115" y="125"/>
                    </a:cubicBezTo>
                    <a:cubicBezTo>
                      <a:pt x="9" y="125"/>
                      <a:pt x="9" y="125"/>
                      <a:pt x="9" y="125"/>
                    </a:cubicBezTo>
                    <a:cubicBezTo>
                      <a:pt x="0" y="125"/>
                      <a:pt x="0" y="133"/>
                      <a:pt x="0" y="142"/>
                    </a:cubicBezTo>
                    <a:cubicBezTo>
                      <a:pt x="0" y="160"/>
                      <a:pt x="0" y="169"/>
                      <a:pt x="9" y="169"/>
                    </a:cubicBezTo>
                    <a:cubicBezTo>
                      <a:pt x="115" y="169"/>
                      <a:pt x="115" y="169"/>
                      <a:pt x="115" y="169"/>
                    </a:cubicBezTo>
                    <a:cubicBezTo>
                      <a:pt x="115" y="275"/>
                      <a:pt x="115" y="275"/>
                      <a:pt x="115" y="275"/>
                    </a:cubicBezTo>
                    <a:cubicBezTo>
                      <a:pt x="115" y="284"/>
                      <a:pt x="124" y="293"/>
                      <a:pt x="141" y="293"/>
                    </a:cubicBezTo>
                    <a:cubicBezTo>
                      <a:pt x="150" y="293"/>
                      <a:pt x="168" y="284"/>
                      <a:pt x="168" y="275"/>
                    </a:cubicBezTo>
                    <a:cubicBezTo>
                      <a:pt x="168" y="169"/>
                      <a:pt x="168" y="169"/>
                      <a:pt x="168" y="169"/>
                    </a:cubicBezTo>
                    <a:cubicBezTo>
                      <a:pt x="265" y="169"/>
                      <a:pt x="265" y="169"/>
                      <a:pt x="265" y="169"/>
                    </a:cubicBezTo>
                    <a:cubicBezTo>
                      <a:pt x="284" y="169"/>
                      <a:pt x="284" y="160"/>
                      <a:pt x="284" y="142"/>
                    </a:cubicBezTo>
                    <a:cubicBezTo>
                      <a:pt x="284" y="133"/>
                      <a:pt x="284" y="125"/>
                      <a:pt x="265" y="125"/>
                    </a:cubicBezTo>
                  </a:path>
                </a:pathLst>
              </a:custGeom>
              <a:solidFill>
                <a:srgbClr val="000000">
                  <a:alpha val="4710"/>
                </a:srgbClr>
              </a:solidFill>
              <a:ln w="7350" cap="flat" cmpd="sng">
                <a:solidFill>
                  <a:srgbClr val="7F7F7F">
                    <a:alpha val="24709"/>
                  </a:srgbClr>
                </a:solidFill>
                <a:prstDash val="solid"/>
                <a:round/>
                <a:headEnd type="none" w="sm" len="sm"/>
                <a:tailEnd type="none" w="sm" len="sm"/>
              </a:ln>
            </p:spPr>
            <p:txBody>
              <a:bodyPr spcFirstLastPara="1" wrap="square" lIns="26400" tIns="13175" rIns="26400" bIns="13175" anchor="ctr" anchorCtr="0">
                <a:noAutofit/>
              </a:bodyPr>
              <a:lstStyle/>
              <a:p>
                <a:pPr marL="0" marR="0" lvl="0" indent="0" algn="l" rtl="0">
                  <a:spcBef>
                    <a:spcPts val="0"/>
                  </a:spcBef>
                  <a:spcAft>
                    <a:spcPts val="0"/>
                  </a:spcAft>
                  <a:buNone/>
                </a:pPr>
                <a:endParaRPr sz="1387">
                  <a:solidFill>
                    <a:srgbClr val="000000"/>
                  </a:solidFill>
                  <a:latin typeface="Arial"/>
                  <a:ea typeface="Arial"/>
                  <a:cs typeface="Arial"/>
                  <a:sym typeface="Arial"/>
                </a:endParaRPr>
              </a:p>
            </p:txBody>
          </p:sp>
          <p:sp>
            <p:nvSpPr>
              <p:cNvPr id="560" name="Google Shape;560;p62"/>
              <p:cNvSpPr/>
              <p:nvPr/>
            </p:nvSpPr>
            <p:spPr>
              <a:xfrm>
                <a:off x="11826482" y="3395405"/>
                <a:ext cx="61200" cy="61200"/>
              </a:xfrm>
              <a:custGeom>
                <a:avLst/>
                <a:gdLst/>
                <a:ahLst/>
                <a:cxnLst/>
                <a:rect l="l" t="t" r="r" b="b"/>
                <a:pathLst>
                  <a:path w="285" h="294" extrusionOk="0">
                    <a:moveTo>
                      <a:pt x="265" y="125"/>
                    </a:moveTo>
                    <a:lnTo>
                      <a:pt x="265" y="125"/>
                    </a:lnTo>
                    <a:cubicBezTo>
                      <a:pt x="168" y="125"/>
                      <a:pt x="168" y="125"/>
                      <a:pt x="168" y="125"/>
                    </a:cubicBezTo>
                    <a:cubicBezTo>
                      <a:pt x="168" y="18"/>
                      <a:pt x="168" y="18"/>
                      <a:pt x="168" y="18"/>
                    </a:cubicBezTo>
                    <a:cubicBezTo>
                      <a:pt x="168" y="0"/>
                      <a:pt x="150" y="0"/>
                      <a:pt x="141" y="0"/>
                    </a:cubicBezTo>
                    <a:cubicBezTo>
                      <a:pt x="124" y="0"/>
                      <a:pt x="115" y="0"/>
                      <a:pt x="115" y="18"/>
                    </a:cubicBezTo>
                    <a:cubicBezTo>
                      <a:pt x="115" y="125"/>
                      <a:pt x="115" y="125"/>
                      <a:pt x="115" y="125"/>
                    </a:cubicBezTo>
                    <a:cubicBezTo>
                      <a:pt x="9" y="125"/>
                      <a:pt x="9" y="125"/>
                      <a:pt x="9" y="125"/>
                    </a:cubicBezTo>
                    <a:cubicBezTo>
                      <a:pt x="0" y="125"/>
                      <a:pt x="0" y="133"/>
                      <a:pt x="0" y="142"/>
                    </a:cubicBezTo>
                    <a:cubicBezTo>
                      <a:pt x="0" y="160"/>
                      <a:pt x="0" y="169"/>
                      <a:pt x="9" y="169"/>
                    </a:cubicBezTo>
                    <a:cubicBezTo>
                      <a:pt x="115" y="169"/>
                      <a:pt x="115" y="169"/>
                      <a:pt x="115" y="169"/>
                    </a:cubicBezTo>
                    <a:cubicBezTo>
                      <a:pt x="115" y="275"/>
                      <a:pt x="115" y="275"/>
                      <a:pt x="115" y="275"/>
                    </a:cubicBezTo>
                    <a:cubicBezTo>
                      <a:pt x="115" y="284"/>
                      <a:pt x="124" y="293"/>
                      <a:pt x="141" y="293"/>
                    </a:cubicBezTo>
                    <a:cubicBezTo>
                      <a:pt x="150" y="293"/>
                      <a:pt x="168" y="284"/>
                      <a:pt x="168" y="275"/>
                    </a:cubicBezTo>
                    <a:cubicBezTo>
                      <a:pt x="168" y="169"/>
                      <a:pt x="168" y="169"/>
                      <a:pt x="168" y="169"/>
                    </a:cubicBezTo>
                    <a:cubicBezTo>
                      <a:pt x="265" y="169"/>
                      <a:pt x="265" y="169"/>
                      <a:pt x="265" y="169"/>
                    </a:cubicBezTo>
                    <a:cubicBezTo>
                      <a:pt x="284" y="169"/>
                      <a:pt x="284" y="160"/>
                      <a:pt x="284" y="142"/>
                    </a:cubicBezTo>
                    <a:cubicBezTo>
                      <a:pt x="284" y="133"/>
                      <a:pt x="284" y="125"/>
                      <a:pt x="265" y="125"/>
                    </a:cubicBezTo>
                  </a:path>
                </a:pathLst>
              </a:custGeom>
              <a:solidFill>
                <a:srgbClr val="000000">
                  <a:alpha val="4710"/>
                </a:srgbClr>
              </a:solidFill>
              <a:ln w="7350" cap="flat" cmpd="sng">
                <a:solidFill>
                  <a:srgbClr val="7F7F7F">
                    <a:alpha val="24709"/>
                  </a:srgbClr>
                </a:solidFill>
                <a:prstDash val="solid"/>
                <a:round/>
                <a:headEnd type="none" w="sm" len="sm"/>
                <a:tailEnd type="none" w="sm" len="sm"/>
              </a:ln>
            </p:spPr>
            <p:txBody>
              <a:bodyPr spcFirstLastPara="1" wrap="square" lIns="26400" tIns="13175" rIns="26400" bIns="13175" anchor="ctr" anchorCtr="0">
                <a:noAutofit/>
              </a:bodyPr>
              <a:lstStyle/>
              <a:p>
                <a:pPr marL="0" marR="0" lvl="0" indent="0" algn="l" rtl="0">
                  <a:spcBef>
                    <a:spcPts val="0"/>
                  </a:spcBef>
                  <a:spcAft>
                    <a:spcPts val="0"/>
                  </a:spcAft>
                  <a:buNone/>
                </a:pPr>
                <a:endParaRPr sz="1387">
                  <a:solidFill>
                    <a:srgbClr val="000000"/>
                  </a:solidFill>
                  <a:latin typeface="Arial"/>
                  <a:ea typeface="Arial"/>
                  <a:cs typeface="Arial"/>
                  <a:sym typeface="Arial"/>
                </a:endParaRPr>
              </a:p>
            </p:txBody>
          </p:sp>
          <p:sp>
            <p:nvSpPr>
              <p:cNvPr id="561" name="Google Shape;561;p62"/>
              <p:cNvSpPr/>
              <p:nvPr/>
            </p:nvSpPr>
            <p:spPr>
              <a:xfrm>
                <a:off x="11826482" y="4835405"/>
                <a:ext cx="61200" cy="61200"/>
              </a:xfrm>
              <a:custGeom>
                <a:avLst/>
                <a:gdLst/>
                <a:ahLst/>
                <a:cxnLst/>
                <a:rect l="l" t="t" r="r" b="b"/>
                <a:pathLst>
                  <a:path w="285" h="294" extrusionOk="0">
                    <a:moveTo>
                      <a:pt x="265" y="125"/>
                    </a:moveTo>
                    <a:lnTo>
                      <a:pt x="265" y="125"/>
                    </a:lnTo>
                    <a:cubicBezTo>
                      <a:pt x="168" y="125"/>
                      <a:pt x="168" y="125"/>
                      <a:pt x="168" y="125"/>
                    </a:cubicBezTo>
                    <a:cubicBezTo>
                      <a:pt x="168" y="18"/>
                      <a:pt x="168" y="18"/>
                      <a:pt x="168" y="18"/>
                    </a:cubicBezTo>
                    <a:cubicBezTo>
                      <a:pt x="168" y="0"/>
                      <a:pt x="150" y="0"/>
                      <a:pt x="141" y="0"/>
                    </a:cubicBezTo>
                    <a:cubicBezTo>
                      <a:pt x="124" y="0"/>
                      <a:pt x="115" y="0"/>
                      <a:pt x="115" y="18"/>
                    </a:cubicBezTo>
                    <a:cubicBezTo>
                      <a:pt x="115" y="125"/>
                      <a:pt x="115" y="125"/>
                      <a:pt x="115" y="125"/>
                    </a:cubicBezTo>
                    <a:cubicBezTo>
                      <a:pt x="9" y="125"/>
                      <a:pt x="9" y="125"/>
                      <a:pt x="9" y="125"/>
                    </a:cubicBezTo>
                    <a:cubicBezTo>
                      <a:pt x="0" y="125"/>
                      <a:pt x="0" y="133"/>
                      <a:pt x="0" y="142"/>
                    </a:cubicBezTo>
                    <a:cubicBezTo>
                      <a:pt x="0" y="160"/>
                      <a:pt x="0" y="169"/>
                      <a:pt x="9" y="169"/>
                    </a:cubicBezTo>
                    <a:cubicBezTo>
                      <a:pt x="115" y="169"/>
                      <a:pt x="115" y="169"/>
                      <a:pt x="115" y="169"/>
                    </a:cubicBezTo>
                    <a:cubicBezTo>
                      <a:pt x="115" y="275"/>
                      <a:pt x="115" y="275"/>
                      <a:pt x="115" y="275"/>
                    </a:cubicBezTo>
                    <a:cubicBezTo>
                      <a:pt x="115" y="284"/>
                      <a:pt x="124" y="293"/>
                      <a:pt x="141" y="293"/>
                    </a:cubicBezTo>
                    <a:cubicBezTo>
                      <a:pt x="150" y="293"/>
                      <a:pt x="168" y="284"/>
                      <a:pt x="168" y="275"/>
                    </a:cubicBezTo>
                    <a:cubicBezTo>
                      <a:pt x="168" y="169"/>
                      <a:pt x="168" y="169"/>
                      <a:pt x="168" y="169"/>
                    </a:cubicBezTo>
                    <a:cubicBezTo>
                      <a:pt x="265" y="169"/>
                      <a:pt x="265" y="169"/>
                      <a:pt x="265" y="169"/>
                    </a:cubicBezTo>
                    <a:cubicBezTo>
                      <a:pt x="284" y="169"/>
                      <a:pt x="284" y="160"/>
                      <a:pt x="284" y="142"/>
                    </a:cubicBezTo>
                    <a:cubicBezTo>
                      <a:pt x="284" y="133"/>
                      <a:pt x="284" y="125"/>
                      <a:pt x="265" y="125"/>
                    </a:cubicBezTo>
                  </a:path>
                </a:pathLst>
              </a:custGeom>
              <a:solidFill>
                <a:srgbClr val="000000">
                  <a:alpha val="4710"/>
                </a:srgbClr>
              </a:solidFill>
              <a:ln w="7350" cap="flat" cmpd="sng">
                <a:solidFill>
                  <a:srgbClr val="7F7F7F">
                    <a:alpha val="24709"/>
                  </a:srgbClr>
                </a:solidFill>
                <a:prstDash val="solid"/>
                <a:round/>
                <a:headEnd type="none" w="sm" len="sm"/>
                <a:tailEnd type="none" w="sm" len="sm"/>
              </a:ln>
            </p:spPr>
            <p:txBody>
              <a:bodyPr spcFirstLastPara="1" wrap="square" lIns="26400" tIns="13175" rIns="26400" bIns="13175" anchor="ctr" anchorCtr="0">
                <a:noAutofit/>
              </a:bodyPr>
              <a:lstStyle/>
              <a:p>
                <a:pPr marL="0" marR="0" lvl="0" indent="0" algn="l" rtl="0">
                  <a:spcBef>
                    <a:spcPts val="0"/>
                  </a:spcBef>
                  <a:spcAft>
                    <a:spcPts val="0"/>
                  </a:spcAft>
                  <a:buNone/>
                </a:pPr>
                <a:endParaRPr sz="1387">
                  <a:solidFill>
                    <a:srgbClr val="000000"/>
                  </a:solidFill>
                  <a:latin typeface="Arial"/>
                  <a:ea typeface="Arial"/>
                  <a:cs typeface="Arial"/>
                  <a:sym typeface="Arial"/>
                </a:endParaRPr>
              </a:p>
            </p:txBody>
          </p:sp>
          <p:sp>
            <p:nvSpPr>
              <p:cNvPr id="562" name="Google Shape;562;p62"/>
              <p:cNvSpPr/>
              <p:nvPr/>
            </p:nvSpPr>
            <p:spPr>
              <a:xfrm>
                <a:off x="11826482" y="6275405"/>
                <a:ext cx="61200" cy="61200"/>
              </a:xfrm>
              <a:custGeom>
                <a:avLst/>
                <a:gdLst/>
                <a:ahLst/>
                <a:cxnLst/>
                <a:rect l="l" t="t" r="r" b="b"/>
                <a:pathLst>
                  <a:path w="285" h="294" extrusionOk="0">
                    <a:moveTo>
                      <a:pt x="265" y="125"/>
                    </a:moveTo>
                    <a:lnTo>
                      <a:pt x="265" y="125"/>
                    </a:lnTo>
                    <a:cubicBezTo>
                      <a:pt x="168" y="125"/>
                      <a:pt x="168" y="125"/>
                      <a:pt x="168" y="125"/>
                    </a:cubicBezTo>
                    <a:cubicBezTo>
                      <a:pt x="168" y="18"/>
                      <a:pt x="168" y="18"/>
                      <a:pt x="168" y="18"/>
                    </a:cubicBezTo>
                    <a:cubicBezTo>
                      <a:pt x="168" y="0"/>
                      <a:pt x="150" y="0"/>
                      <a:pt x="141" y="0"/>
                    </a:cubicBezTo>
                    <a:cubicBezTo>
                      <a:pt x="124" y="0"/>
                      <a:pt x="115" y="0"/>
                      <a:pt x="115" y="18"/>
                    </a:cubicBezTo>
                    <a:cubicBezTo>
                      <a:pt x="115" y="125"/>
                      <a:pt x="115" y="125"/>
                      <a:pt x="115" y="125"/>
                    </a:cubicBezTo>
                    <a:cubicBezTo>
                      <a:pt x="9" y="125"/>
                      <a:pt x="9" y="125"/>
                      <a:pt x="9" y="125"/>
                    </a:cubicBezTo>
                    <a:cubicBezTo>
                      <a:pt x="0" y="125"/>
                      <a:pt x="0" y="133"/>
                      <a:pt x="0" y="142"/>
                    </a:cubicBezTo>
                    <a:cubicBezTo>
                      <a:pt x="0" y="160"/>
                      <a:pt x="0" y="169"/>
                      <a:pt x="9" y="169"/>
                    </a:cubicBezTo>
                    <a:cubicBezTo>
                      <a:pt x="115" y="169"/>
                      <a:pt x="115" y="169"/>
                      <a:pt x="115" y="169"/>
                    </a:cubicBezTo>
                    <a:cubicBezTo>
                      <a:pt x="115" y="275"/>
                      <a:pt x="115" y="275"/>
                      <a:pt x="115" y="275"/>
                    </a:cubicBezTo>
                    <a:cubicBezTo>
                      <a:pt x="115" y="284"/>
                      <a:pt x="124" y="293"/>
                      <a:pt x="141" y="293"/>
                    </a:cubicBezTo>
                    <a:cubicBezTo>
                      <a:pt x="150" y="293"/>
                      <a:pt x="168" y="284"/>
                      <a:pt x="168" y="275"/>
                    </a:cubicBezTo>
                    <a:cubicBezTo>
                      <a:pt x="168" y="169"/>
                      <a:pt x="168" y="169"/>
                      <a:pt x="168" y="169"/>
                    </a:cubicBezTo>
                    <a:cubicBezTo>
                      <a:pt x="265" y="169"/>
                      <a:pt x="265" y="169"/>
                      <a:pt x="265" y="169"/>
                    </a:cubicBezTo>
                    <a:cubicBezTo>
                      <a:pt x="284" y="169"/>
                      <a:pt x="284" y="160"/>
                      <a:pt x="284" y="142"/>
                    </a:cubicBezTo>
                    <a:cubicBezTo>
                      <a:pt x="284" y="133"/>
                      <a:pt x="284" y="125"/>
                      <a:pt x="265" y="125"/>
                    </a:cubicBezTo>
                  </a:path>
                </a:pathLst>
              </a:custGeom>
              <a:solidFill>
                <a:srgbClr val="000000">
                  <a:alpha val="4710"/>
                </a:srgbClr>
              </a:solidFill>
              <a:ln w="7350" cap="flat" cmpd="sng">
                <a:solidFill>
                  <a:srgbClr val="7F7F7F">
                    <a:alpha val="24709"/>
                  </a:srgbClr>
                </a:solidFill>
                <a:prstDash val="solid"/>
                <a:round/>
                <a:headEnd type="none" w="sm" len="sm"/>
                <a:tailEnd type="none" w="sm" len="sm"/>
              </a:ln>
            </p:spPr>
            <p:txBody>
              <a:bodyPr spcFirstLastPara="1" wrap="square" lIns="26400" tIns="13175" rIns="26400" bIns="13175" anchor="ctr" anchorCtr="0">
                <a:noAutofit/>
              </a:bodyPr>
              <a:lstStyle/>
              <a:p>
                <a:pPr marL="0" marR="0" lvl="0" indent="0" algn="l" rtl="0">
                  <a:spcBef>
                    <a:spcPts val="0"/>
                  </a:spcBef>
                  <a:spcAft>
                    <a:spcPts val="0"/>
                  </a:spcAft>
                  <a:buNone/>
                </a:pPr>
                <a:endParaRPr sz="1387">
                  <a:solidFill>
                    <a:srgbClr val="000000"/>
                  </a:solidFill>
                  <a:latin typeface="Arial"/>
                  <a:ea typeface="Arial"/>
                  <a:cs typeface="Arial"/>
                  <a:sym typeface="Arial"/>
                </a:endParaRPr>
              </a:p>
            </p:txBody>
          </p:sp>
          <p:sp>
            <p:nvSpPr>
              <p:cNvPr id="563" name="Google Shape;563;p62"/>
              <p:cNvSpPr/>
              <p:nvPr/>
            </p:nvSpPr>
            <p:spPr>
              <a:xfrm>
                <a:off x="11826482" y="521396"/>
                <a:ext cx="61200" cy="61200"/>
              </a:xfrm>
              <a:custGeom>
                <a:avLst/>
                <a:gdLst/>
                <a:ahLst/>
                <a:cxnLst/>
                <a:rect l="l" t="t" r="r" b="b"/>
                <a:pathLst>
                  <a:path w="285" h="294" extrusionOk="0">
                    <a:moveTo>
                      <a:pt x="265" y="125"/>
                    </a:moveTo>
                    <a:lnTo>
                      <a:pt x="265" y="125"/>
                    </a:lnTo>
                    <a:cubicBezTo>
                      <a:pt x="168" y="125"/>
                      <a:pt x="168" y="125"/>
                      <a:pt x="168" y="125"/>
                    </a:cubicBezTo>
                    <a:cubicBezTo>
                      <a:pt x="168" y="18"/>
                      <a:pt x="168" y="18"/>
                      <a:pt x="168" y="18"/>
                    </a:cubicBezTo>
                    <a:cubicBezTo>
                      <a:pt x="168" y="0"/>
                      <a:pt x="150" y="0"/>
                      <a:pt x="141" y="0"/>
                    </a:cubicBezTo>
                    <a:cubicBezTo>
                      <a:pt x="124" y="0"/>
                      <a:pt x="115" y="0"/>
                      <a:pt x="115" y="18"/>
                    </a:cubicBezTo>
                    <a:cubicBezTo>
                      <a:pt x="115" y="125"/>
                      <a:pt x="115" y="125"/>
                      <a:pt x="115" y="125"/>
                    </a:cubicBezTo>
                    <a:cubicBezTo>
                      <a:pt x="9" y="125"/>
                      <a:pt x="9" y="125"/>
                      <a:pt x="9" y="125"/>
                    </a:cubicBezTo>
                    <a:cubicBezTo>
                      <a:pt x="0" y="125"/>
                      <a:pt x="0" y="133"/>
                      <a:pt x="0" y="142"/>
                    </a:cubicBezTo>
                    <a:cubicBezTo>
                      <a:pt x="0" y="160"/>
                      <a:pt x="0" y="169"/>
                      <a:pt x="9" y="169"/>
                    </a:cubicBezTo>
                    <a:cubicBezTo>
                      <a:pt x="115" y="169"/>
                      <a:pt x="115" y="169"/>
                      <a:pt x="115" y="169"/>
                    </a:cubicBezTo>
                    <a:cubicBezTo>
                      <a:pt x="115" y="275"/>
                      <a:pt x="115" y="275"/>
                      <a:pt x="115" y="275"/>
                    </a:cubicBezTo>
                    <a:cubicBezTo>
                      <a:pt x="115" y="284"/>
                      <a:pt x="124" y="293"/>
                      <a:pt x="141" y="293"/>
                    </a:cubicBezTo>
                    <a:cubicBezTo>
                      <a:pt x="150" y="293"/>
                      <a:pt x="168" y="284"/>
                      <a:pt x="168" y="275"/>
                    </a:cubicBezTo>
                    <a:cubicBezTo>
                      <a:pt x="168" y="169"/>
                      <a:pt x="168" y="169"/>
                      <a:pt x="168" y="169"/>
                    </a:cubicBezTo>
                    <a:cubicBezTo>
                      <a:pt x="265" y="169"/>
                      <a:pt x="265" y="169"/>
                      <a:pt x="265" y="169"/>
                    </a:cubicBezTo>
                    <a:cubicBezTo>
                      <a:pt x="284" y="169"/>
                      <a:pt x="284" y="160"/>
                      <a:pt x="284" y="142"/>
                    </a:cubicBezTo>
                    <a:cubicBezTo>
                      <a:pt x="284" y="133"/>
                      <a:pt x="284" y="125"/>
                      <a:pt x="265" y="125"/>
                    </a:cubicBezTo>
                  </a:path>
                </a:pathLst>
              </a:custGeom>
              <a:solidFill>
                <a:srgbClr val="000000">
                  <a:alpha val="4710"/>
                </a:srgbClr>
              </a:solidFill>
              <a:ln w="7350" cap="flat" cmpd="sng">
                <a:solidFill>
                  <a:srgbClr val="7F7F7F">
                    <a:alpha val="24709"/>
                  </a:srgbClr>
                </a:solidFill>
                <a:prstDash val="solid"/>
                <a:round/>
                <a:headEnd type="none" w="sm" len="sm"/>
                <a:tailEnd type="none" w="sm" len="sm"/>
              </a:ln>
            </p:spPr>
            <p:txBody>
              <a:bodyPr spcFirstLastPara="1" wrap="square" lIns="26400" tIns="13175" rIns="26400" bIns="13175" anchor="ctr" anchorCtr="0">
                <a:noAutofit/>
              </a:bodyPr>
              <a:lstStyle/>
              <a:p>
                <a:pPr marL="0" marR="0" lvl="0" indent="0" algn="l" rtl="0">
                  <a:spcBef>
                    <a:spcPts val="0"/>
                  </a:spcBef>
                  <a:spcAft>
                    <a:spcPts val="0"/>
                  </a:spcAft>
                  <a:buNone/>
                </a:pPr>
                <a:endParaRPr sz="1387">
                  <a:solidFill>
                    <a:srgbClr val="000000"/>
                  </a:solidFill>
                  <a:latin typeface="Arial"/>
                  <a:ea typeface="Arial"/>
                  <a:cs typeface="Arial"/>
                  <a:sym typeface="Arial"/>
                </a:endParaRPr>
              </a:p>
            </p:txBody>
          </p:sp>
        </p:grpSp>
      </p:gr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Bullets">
  <p:cSld name="BLANK_1_1_1_1">
    <p:bg>
      <p:bgPr>
        <a:solidFill>
          <a:schemeClr val="dk1"/>
        </a:solidFill>
        <a:effectLst/>
      </p:bgPr>
    </p:bg>
    <p:spTree>
      <p:nvGrpSpPr>
        <p:cNvPr id="1" name="Shape 564"/>
        <p:cNvGrpSpPr/>
        <p:nvPr/>
      </p:nvGrpSpPr>
      <p:grpSpPr>
        <a:xfrm>
          <a:off x="0" y="0"/>
          <a:ext cx="0" cy="0"/>
          <a:chOff x="0" y="0"/>
          <a:chExt cx="0" cy="0"/>
        </a:xfrm>
      </p:grpSpPr>
      <p:pic>
        <p:nvPicPr>
          <p:cNvPr id="565" name="Google Shape;565;p63"/>
          <p:cNvPicPr preferRelativeResize="0"/>
          <p:nvPr/>
        </p:nvPicPr>
        <p:blipFill>
          <a:blip r:embed="rId2">
            <a:alphaModFix/>
          </a:blip>
          <a:stretch>
            <a:fillRect/>
          </a:stretch>
        </p:blipFill>
        <p:spPr>
          <a:xfrm>
            <a:off x="-9250" y="4746225"/>
            <a:ext cx="9144003" cy="411675"/>
          </a:xfrm>
          <a:prstGeom prst="rect">
            <a:avLst/>
          </a:prstGeom>
          <a:noFill/>
          <a:ln>
            <a:noFill/>
          </a:ln>
        </p:spPr>
      </p:pic>
      <p:sp>
        <p:nvSpPr>
          <p:cNvPr id="566" name="Google Shape;566;p63"/>
          <p:cNvSpPr txBox="1">
            <a:spLocks noGrp="1"/>
          </p:cNvSpPr>
          <p:nvPr>
            <p:ph type="title"/>
          </p:nvPr>
        </p:nvSpPr>
        <p:spPr>
          <a:xfrm>
            <a:off x="334108" y="576479"/>
            <a:ext cx="6078900" cy="587700"/>
          </a:xfrm>
          <a:prstGeom prst="rect">
            <a:avLst/>
          </a:prstGeom>
        </p:spPr>
        <p:txBody>
          <a:bodyPr spcFirstLastPara="1" wrap="square" lIns="91425" tIns="91425" rIns="91425" bIns="91425" anchor="t" anchorCtr="0">
            <a:spAutoFit/>
          </a:bodyPr>
          <a:lstStyle>
            <a:lvl1pPr lvl="0">
              <a:spcBef>
                <a:spcPts val="0"/>
              </a:spcBef>
              <a:spcAft>
                <a:spcPts val="0"/>
              </a:spcAft>
              <a:buNone/>
              <a:defRPr>
                <a:solidFill>
                  <a:srgbClr val="5F407D"/>
                </a:solidFill>
                <a:latin typeface="Georgia"/>
                <a:ea typeface="Georgia"/>
                <a:cs typeface="Georgia"/>
                <a:sym typeface="Georgia"/>
              </a:defRPr>
            </a:lvl1pPr>
            <a:lvl2pPr lvl="1">
              <a:spcBef>
                <a:spcPts val="0"/>
              </a:spcBef>
              <a:spcAft>
                <a:spcPts val="0"/>
              </a:spcAft>
              <a:buNone/>
              <a:defRPr>
                <a:solidFill>
                  <a:schemeClr val="lt1"/>
                </a:solidFill>
                <a:latin typeface="Poppins SemiBold"/>
                <a:ea typeface="Poppins SemiBold"/>
                <a:cs typeface="Poppins SemiBold"/>
                <a:sym typeface="Poppins SemiBold"/>
              </a:defRPr>
            </a:lvl2pPr>
            <a:lvl3pPr lvl="2">
              <a:spcBef>
                <a:spcPts val="0"/>
              </a:spcBef>
              <a:spcAft>
                <a:spcPts val="0"/>
              </a:spcAft>
              <a:buNone/>
              <a:defRPr>
                <a:solidFill>
                  <a:schemeClr val="lt1"/>
                </a:solidFill>
                <a:latin typeface="Poppins SemiBold"/>
                <a:ea typeface="Poppins SemiBold"/>
                <a:cs typeface="Poppins SemiBold"/>
                <a:sym typeface="Poppins SemiBold"/>
              </a:defRPr>
            </a:lvl3pPr>
            <a:lvl4pPr lvl="3">
              <a:spcBef>
                <a:spcPts val="0"/>
              </a:spcBef>
              <a:spcAft>
                <a:spcPts val="0"/>
              </a:spcAft>
              <a:buNone/>
              <a:defRPr>
                <a:solidFill>
                  <a:schemeClr val="lt1"/>
                </a:solidFill>
                <a:latin typeface="Poppins SemiBold"/>
                <a:ea typeface="Poppins SemiBold"/>
                <a:cs typeface="Poppins SemiBold"/>
                <a:sym typeface="Poppins SemiBold"/>
              </a:defRPr>
            </a:lvl4pPr>
            <a:lvl5pPr lvl="4">
              <a:spcBef>
                <a:spcPts val="0"/>
              </a:spcBef>
              <a:spcAft>
                <a:spcPts val="0"/>
              </a:spcAft>
              <a:buNone/>
              <a:defRPr>
                <a:solidFill>
                  <a:schemeClr val="lt1"/>
                </a:solidFill>
                <a:latin typeface="Poppins SemiBold"/>
                <a:ea typeface="Poppins SemiBold"/>
                <a:cs typeface="Poppins SemiBold"/>
                <a:sym typeface="Poppins SemiBold"/>
              </a:defRPr>
            </a:lvl5pPr>
            <a:lvl6pPr lvl="5">
              <a:spcBef>
                <a:spcPts val="0"/>
              </a:spcBef>
              <a:spcAft>
                <a:spcPts val="0"/>
              </a:spcAft>
              <a:buNone/>
              <a:defRPr>
                <a:solidFill>
                  <a:schemeClr val="lt1"/>
                </a:solidFill>
                <a:latin typeface="Poppins SemiBold"/>
                <a:ea typeface="Poppins SemiBold"/>
                <a:cs typeface="Poppins SemiBold"/>
                <a:sym typeface="Poppins SemiBold"/>
              </a:defRPr>
            </a:lvl6pPr>
            <a:lvl7pPr lvl="6">
              <a:spcBef>
                <a:spcPts val="0"/>
              </a:spcBef>
              <a:spcAft>
                <a:spcPts val="0"/>
              </a:spcAft>
              <a:buNone/>
              <a:defRPr>
                <a:solidFill>
                  <a:schemeClr val="lt1"/>
                </a:solidFill>
                <a:latin typeface="Poppins SemiBold"/>
                <a:ea typeface="Poppins SemiBold"/>
                <a:cs typeface="Poppins SemiBold"/>
                <a:sym typeface="Poppins SemiBold"/>
              </a:defRPr>
            </a:lvl7pPr>
            <a:lvl8pPr lvl="7">
              <a:spcBef>
                <a:spcPts val="0"/>
              </a:spcBef>
              <a:spcAft>
                <a:spcPts val="0"/>
              </a:spcAft>
              <a:buNone/>
              <a:defRPr>
                <a:solidFill>
                  <a:schemeClr val="lt1"/>
                </a:solidFill>
                <a:latin typeface="Poppins SemiBold"/>
                <a:ea typeface="Poppins SemiBold"/>
                <a:cs typeface="Poppins SemiBold"/>
                <a:sym typeface="Poppins SemiBold"/>
              </a:defRPr>
            </a:lvl8pPr>
            <a:lvl9pPr lvl="8">
              <a:spcBef>
                <a:spcPts val="0"/>
              </a:spcBef>
              <a:spcAft>
                <a:spcPts val="0"/>
              </a:spcAft>
              <a:buNone/>
              <a:defRPr>
                <a:solidFill>
                  <a:schemeClr val="lt1"/>
                </a:solidFill>
                <a:latin typeface="Poppins SemiBold"/>
                <a:ea typeface="Poppins SemiBold"/>
                <a:cs typeface="Poppins SemiBold"/>
                <a:sym typeface="Poppins SemiBold"/>
              </a:defRPr>
            </a:lvl9pPr>
          </a:lstStyle>
          <a:p>
            <a:endParaRPr/>
          </a:p>
        </p:txBody>
      </p:sp>
      <p:sp>
        <p:nvSpPr>
          <p:cNvPr id="567" name="Google Shape;567;p63"/>
          <p:cNvSpPr txBox="1"/>
          <p:nvPr/>
        </p:nvSpPr>
        <p:spPr>
          <a:xfrm>
            <a:off x="8077201" y="4779435"/>
            <a:ext cx="791700" cy="3387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fld id="{00000000-1234-1234-1234-123412341234}" type="slidenum">
              <a:rPr lang="en" sz="1000" b="1">
                <a:solidFill>
                  <a:srgbClr val="666666"/>
                </a:solidFill>
              </a:rPr>
              <a:t>‹#›</a:t>
            </a:fld>
            <a:endParaRPr sz="1000" b="1">
              <a:solidFill>
                <a:srgbClr val="666666"/>
              </a:solidFill>
            </a:endParaRPr>
          </a:p>
        </p:txBody>
      </p:sp>
      <p:pic>
        <p:nvPicPr>
          <p:cNvPr id="568" name="Google Shape;568;p63" title="Updated_ObsevatoryLogo.png"/>
          <p:cNvPicPr preferRelativeResize="0"/>
          <p:nvPr/>
        </p:nvPicPr>
        <p:blipFill rotWithShape="1">
          <a:blip r:embed="rId3">
            <a:alphaModFix/>
          </a:blip>
          <a:srcRect l="6238" t="22826" r="5524" b="23692"/>
          <a:stretch/>
        </p:blipFill>
        <p:spPr>
          <a:xfrm>
            <a:off x="6770100" y="275550"/>
            <a:ext cx="2039400" cy="695207"/>
          </a:xfrm>
          <a:prstGeom prst="rect">
            <a:avLst/>
          </a:prstGeom>
          <a:noFill/>
          <a:ln>
            <a:noFill/>
          </a:ln>
        </p:spPr>
      </p:pic>
      <p:sp>
        <p:nvSpPr>
          <p:cNvPr id="569" name="Google Shape;569;p63"/>
          <p:cNvSpPr txBox="1">
            <a:spLocks noGrp="1"/>
          </p:cNvSpPr>
          <p:nvPr>
            <p:ph type="body" idx="1"/>
          </p:nvPr>
        </p:nvSpPr>
        <p:spPr>
          <a:xfrm>
            <a:off x="516783" y="1347931"/>
            <a:ext cx="3351600" cy="3046500"/>
          </a:xfrm>
          <a:prstGeom prst="rect">
            <a:avLst/>
          </a:prstGeom>
        </p:spPr>
        <p:txBody>
          <a:bodyPr spcFirstLastPara="1" wrap="square" lIns="91425" tIns="91425" rIns="91425" bIns="91425" anchor="t" anchorCtr="0">
            <a:noAutofit/>
          </a:bodyPr>
          <a:lstStyle>
            <a:lvl1pPr marL="457200" lvl="0" indent="-330200">
              <a:lnSpc>
                <a:spcPct val="100000"/>
              </a:lnSpc>
              <a:spcBef>
                <a:spcPts val="0"/>
              </a:spcBef>
              <a:spcAft>
                <a:spcPts val="0"/>
              </a:spcAft>
              <a:buClr>
                <a:schemeClr val="lt1"/>
              </a:buClr>
              <a:buSzPts val="1600"/>
              <a:buFont typeface="Arial"/>
              <a:buChar char="●"/>
              <a:defRPr sz="1600">
                <a:solidFill>
                  <a:schemeClr val="lt1"/>
                </a:solidFill>
                <a:latin typeface="Arial"/>
                <a:ea typeface="Arial"/>
                <a:cs typeface="Arial"/>
                <a:sym typeface="Arial"/>
              </a:defRPr>
            </a:lvl1pPr>
            <a:lvl2pPr marL="914400" lvl="1" indent="-330200">
              <a:lnSpc>
                <a:spcPct val="100000"/>
              </a:lnSpc>
              <a:spcBef>
                <a:spcPts val="800"/>
              </a:spcBef>
              <a:spcAft>
                <a:spcPts val="0"/>
              </a:spcAft>
              <a:buClr>
                <a:schemeClr val="lt1"/>
              </a:buClr>
              <a:buSzPts val="1600"/>
              <a:buFont typeface="Arial"/>
              <a:buChar char="○"/>
              <a:defRPr sz="1600">
                <a:solidFill>
                  <a:schemeClr val="lt1"/>
                </a:solidFill>
                <a:latin typeface="Arial"/>
                <a:ea typeface="Arial"/>
                <a:cs typeface="Arial"/>
                <a:sym typeface="Arial"/>
              </a:defRPr>
            </a:lvl2pPr>
            <a:lvl3pPr marL="1371600" lvl="2" indent="-330200">
              <a:lnSpc>
                <a:spcPct val="100000"/>
              </a:lnSpc>
              <a:spcBef>
                <a:spcPts val="800"/>
              </a:spcBef>
              <a:spcAft>
                <a:spcPts val="0"/>
              </a:spcAft>
              <a:buClr>
                <a:schemeClr val="lt1"/>
              </a:buClr>
              <a:buSzPts val="1600"/>
              <a:buFont typeface="Arial"/>
              <a:buChar char="■"/>
              <a:defRPr sz="1600">
                <a:solidFill>
                  <a:schemeClr val="lt1"/>
                </a:solidFill>
                <a:latin typeface="Arial"/>
                <a:ea typeface="Arial"/>
                <a:cs typeface="Arial"/>
                <a:sym typeface="Arial"/>
              </a:defRPr>
            </a:lvl3pPr>
            <a:lvl4pPr marL="1828800" lvl="3" indent="-330200">
              <a:lnSpc>
                <a:spcPct val="100000"/>
              </a:lnSpc>
              <a:spcBef>
                <a:spcPts val="800"/>
              </a:spcBef>
              <a:spcAft>
                <a:spcPts val="0"/>
              </a:spcAft>
              <a:buClr>
                <a:schemeClr val="lt1"/>
              </a:buClr>
              <a:buSzPts val="1600"/>
              <a:buFont typeface="Arial"/>
              <a:buChar char="●"/>
              <a:defRPr sz="1600">
                <a:solidFill>
                  <a:schemeClr val="lt1"/>
                </a:solidFill>
                <a:latin typeface="Arial"/>
                <a:ea typeface="Arial"/>
                <a:cs typeface="Arial"/>
                <a:sym typeface="Arial"/>
              </a:defRPr>
            </a:lvl4pPr>
            <a:lvl5pPr marL="2286000" lvl="4" indent="-330200">
              <a:lnSpc>
                <a:spcPct val="100000"/>
              </a:lnSpc>
              <a:spcBef>
                <a:spcPts val="800"/>
              </a:spcBef>
              <a:spcAft>
                <a:spcPts val="0"/>
              </a:spcAft>
              <a:buClr>
                <a:schemeClr val="lt1"/>
              </a:buClr>
              <a:buSzPts val="1600"/>
              <a:buFont typeface="Arial"/>
              <a:buChar char="○"/>
              <a:defRPr sz="1600">
                <a:solidFill>
                  <a:schemeClr val="lt1"/>
                </a:solidFill>
                <a:latin typeface="Arial"/>
                <a:ea typeface="Arial"/>
                <a:cs typeface="Arial"/>
                <a:sym typeface="Arial"/>
              </a:defRPr>
            </a:lvl5pPr>
            <a:lvl6pPr marL="2743200" lvl="5" indent="-330200">
              <a:lnSpc>
                <a:spcPct val="100000"/>
              </a:lnSpc>
              <a:spcBef>
                <a:spcPts val="800"/>
              </a:spcBef>
              <a:spcAft>
                <a:spcPts val="0"/>
              </a:spcAft>
              <a:buClr>
                <a:schemeClr val="lt1"/>
              </a:buClr>
              <a:buSzPts val="1600"/>
              <a:buFont typeface="Arial"/>
              <a:buChar char="■"/>
              <a:defRPr sz="1600">
                <a:solidFill>
                  <a:schemeClr val="lt1"/>
                </a:solidFill>
                <a:latin typeface="Arial"/>
                <a:ea typeface="Arial"/>
                <a:cs typeface="Arial"/>
                <a:sym typeface="Arial"/>
              </a:defRPr>
            </a:lvl6pPr>
            <a:lvl7pPr marL="3200400" lvl="6" indent="-330200">
              <a:lnSpc>
                <a:spcPct val="100000"/>
              </a:lnSpc>
              <a:spcBef>
                <a:spcPts val="800"/>
              </a:spcBef>
              <a:spcAft>
                <a:spcPts val="0"/>
              </a:spcAft>
              <a:buClr>
                <a:schemeClr val="lt1"/>
              </a:buClr>
              <a:buSzPts val="1600"/>
              <a:buFont typeface="Arial"/>
              <a:buChar char="●"/>
              <a:defRPr sz="1600">
                <a:solidFill>
                  <a:schemeClr val="lt1"/>
                </a:solidFill>
                <a:latin typeface="Arial"/>
                <a:ea typeface="Arial"/>
                <a:cs typeface="Arial"/>
                <a:sym typeface="Arial"/>
              </a:defRPr>
            </a:lvl7pPr>
            <a:lvl8pPr marL="3657600" lvl="7" indent="-330200">
              <a:lnSpc>
                <a:spcPct val="100000"/>
              </a:lnSpc>
              <a:spcBef>
                <a:spcPts val="800"/>
              </a:spcBef>
              <a:spcAft>
                <a:spcPts val="0"/>
              </a:spcAft>
              <a:buClr>
                <a:schemeClr val="lt1"/>
              </a:buClr>
              <a:buSzPts val="1600"/>
              <a:buFont typeface="Arial"/>
              <a:buChar char="○"/>
              <a:defRPr sz="1600">
                <a:solidFill>
                  <a:schemeClr val="lt1"/>
                </a:solidFill>
                <a:latin typeface="Arial"/>
                <a:ea typeface="Arial"/>
                <a:cs typeface="Arial"/>
                <a:sym typeface="Arial"/>
              </a:defRPr>
            </a:lvl8pPr>
            <a:lvl9pPr marL="4114800" lvl="8" indent="-330200">
              <a:lnSpc>
                <a:spcPct val="100000"/>
              </a:lnSpc>
              <a:spcBef>
                <a:spcPts val="800"/>
              </a:spcBef>
              <a:spcAft>
                <a:spcPts val="800"/>
              </a:spcAft>
              <a:buClr>
                <a:schemeClr val="lt1"/>
              </a:buClr>
              <a:buSzPts val="1600"/>
              <a:buFont typeface="Arial"/>
              <a:buChar char="■"/>
              <a:defRPr sz="1600">
                <a:solidFill>
                  <a:schemeClr val="lt1"/>
                </a:solidFill>
                <a:latin typeface="Arial"/>
                <a:ea typeface="Arial"/>
                <a:cs typeface="Arial"/>
                <a:sym typeface="Arial"/>
              </a:defRPr>
            </a:lvl9pPr>
          </a:lstStyle>
          <a:p>
            <a:endParaRPr/>
          </a:p>
        </p:txBody>
      </p:sp>
      <p:sp>
        <p:nvSpPr>
          <p:cNvPr id="570" name="Google Shape;570;p63"/>
          <p:cNvSpPr txBox="1">
            <a:spLocks noGrp="1"/>
          </p:cNvSpPr>
          <p:nvPr>
            <p:ph type="subTitle" idx="2"/>
          </p:nvPr>
        </p:nvSpPr>
        <p:spPr>
          <a:xfrm>
            <a:off x="167275" y="4831785"/>
            <a:ext cx="1911300" cy="234000"/>
          </a:xfrm>
          <a:prstGeom prst="rect">
            <a:avLst/>
          </a:prstGeom>
        </p:spPr>
        <p:txBody>
          <a:bodyPr spcFirstLastPara="1" wrap="square" lIns="91425" tIns="91425" rIns="91425" bIns="91425" anchor="ctr" anchorCtr="0">
            <a:noAutofit/>
          </a:bodyPr>
          <a:lstStyle>
            <a:lvl1pPr lvl="0">
              <a:spcBef>
                <a:spcPts val="0"/>
              </a:spcBef>
              <a:spcAft>
                <a:spcPts val="0"/>
              </a:spcAft>
              <a:buNone/>
              <a:defRPr sz="800" b="1"/>
            </a:lvl1pPr>
            <a:lvl2pPr lvl="1">
              <a:spcBef>
                <a:spcPts val="0"/>
              </a:spcBef>
              <a:spcAft>
                <a:spcPts val="0"/>
              </a:spcAft>
              <a:buSzPts val="800"/>
              <a:buFont typeface="Nunito Sans"/>
              <a:buNone/>
              <a:defRPr sz="800" b="1">
                <a:latin typeface="Nunito Sans"/>
                <a:ea typeface="Nunito Sans"/>
                <a:cs typeface="Nunito Sans"/>
                <a:sym typeface="Nunito Sans"/>
              </a:defRPr>
            </a:lvl2pPr>
            <a:lvl3pPr lvl="2">
              <a:spcBef>
                <a:spcPts val="0"/>
              </a:spcBef>
              <a:spcAft>
                <a:spcPts val="0"/>
              </a:spcAft>
              <a:buSzPts val="800"/>
              <a:buFont typeface="Nunito Sans"/>
              <a:buNone/>
              <a:defRPr sz="800" b="1">
                <a:latin typeface="Nunito Sans"/>
                <a:ea typeface="Nunito Sans"/>
                <a:cs typeface="Nunito Sans"/>
                <a:sym typeface="Nunito Sans"/>
              </a:defRPr>
            </a:lvl3pPr>
            <a:lvl4pPr lvl="3">
              <a:spcBef>
                <a:spcPts val="0"/>
              </a:spcBef>
              <a:spcAft>
                <a:spcPts val="0"/>
              </a:spcAft>
              <a:buSzPts val="800"/>
              <a:buFont typeface="Nunito Sans"/>
              <a:buNone/>
              <a:defRPr sz="800" b="1">
                <a:latin typeface="Nunito Sans"/>
                <a:ea typeface="Nunito Sans"/>
                <a:cs typeface="Nunito Sans"/>
                <a:sym typeface="Nunito Sans"/>
              </a:defRPr>
            </a:lvl4pPr>
            <a:lvl5pPr lvl="4">
              <a:spcBef>
                <a:spcPts val="0"/>
              </a:spcBef>
              <a:spcAft>
                <a:spcPts val="0"/>
              </a:spcAft>
              <a:buSzPts val="800"/>
              <a:buFont typeface="Nunito Sans"/>
              <a:buNone/>
              <a:defRPr sz="800" b="1">
                <a:latin typeface="Nunito Sans"/>
                <a:ea typeface="Nunito Sans"/>
                <a:cs typeface="Nunito Sans"/>
                <a:sym typeface="Nunito Sans"/>
              </a:defRPr>
            </a:lvl5pPr>
            <a:lvl6pPr lvl="5">
              <a:spcBef>
                <a:spcPts val="0"/>
              </a:spcBef>
              <a:spcAft>
                <a:spcPts val="0"/>
              </a:spcAft>
              <a:buSzPts val="800"/>
              <a:buFont typeface="Nunito Sans"/>
              <a:buNone/>
              <a:defRPr sz="800" b="1">
                <a:latin typeface="Nunito Sans"/>
                <a:ea typeface="Nunito Sans"/>
                <a:cs typeface="Nunito Sans"/>
                <a:sym typeface="Nunito Sans"/>
              </a:defRPr>
            </a:lvl6pPr>
            <a:lvl7pPr lvl="6">
              <a:spcBef>
                <a:spcPts val="0"/>
              </a:spcBef>
              <a:spcAft>
                <a:spcPts val="0"/>
              </a:spcAft>
              <a:buSzPts val="800"/>
              <a:buFont typeface="Nunito Sans"/>
              <a:buNone/>
              <a:defRPr sz="800" b="1">
                <a:latin typeface="Nunito Sans"/>
                <a:ea typeface="Nunito Sans"/>
                <a:cs typeface="Nunito Sans"/>
                <a:sym typeface="Nunito Sans"/>
              </a:defRPr>
            </a:lvl7pPr>
            <a:lvl8pPr lvl="7">
              <a:spcBef>
                <a:spcPts val="0"/>
              </a:spcBef>
              <a:spcAft>
                <a:spcPts val="0"/>
              </a:spcAft>
              <a:buSzPts val="800"/>
              <a:buFont typeface="Nunito Sans"/>
              <a:buNone/>
              <a:defRPr sz="800" b="1">
                <a:latin typeface="Nunito Sans"/>
                <a:ea typeface="Nunito Sans"/>
                <a:cs typeface="Nunito Sans"/>
                <a:sym typeface="Nunito Sans"/>
              </a:defRPr>
            </a:lvl8pPr>
            <a:lvl9pPr lvl="8">
              <a:spcBef>
                <a:spcPts val="0"/>
              </a:spcBef>
              <a:spcAft>
                <a:spcPts val="0"/>
              </a:spcAft>
              <a:buSzPts val="800"/>
              <a:buFont typeface="Nunito Sans"/>
              <a:buNone/>
              <a:defRPr sz="800" b="1">
                <a:latin typeface="Nunito Sans"/>
                <a:ea typeface="Nunito Sans"/>
                <a:cs typeface="Nunito Sans"/>
                <a:sym typeface="Nunito Sans"/>
              </a:defRPr>
            </a:lvl9pPr>
          </a:lstStyle>
          <a:p>
            <a:endParaRPr/>
          </a:p>
        </p:txBody>
      </p:sp>
      <p:sp>
        <p:nvSpPr>
          <p:cNvPr id="571" name="Google Shape;571;p63"/>
          <p:cNvSpPr/>
          <p:nvPr/>
        </p:nvSpPr>
        <p:spPr>
          <a:xfrm>
            <a:off x="0" y="4746225"/>
            <a:ext cx="9144000" cy="411600"/>
          </a:xfrm>
          <a:prstGeom prst="rect">
            <a:avLst/>
          </a:prstGeom>
          <a:solidFill>
            <a:srgbClr val="FFFFFF">
              <a:alpha val="1456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DM Sans"/>
              <a:ea typeface="DM Sans"/>
              <a:cs typeface="DM Sans"/>
              <a:sym typeface="DM Sans"/>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Bullets + 1 Round Image">
  <p:cSld name="BLANK_1_1_1_1_1">
    <p:bg>
      <p:bgPr>
        <a:solidFill>
          <a:schemeClr val="dk1"/>
        </a:solidFill>
        <a:effectLst/>
      </p:bgPr>
    </p:bg>
    <p:spTree>
      <p:nvGrpSpPr>
        <p:cNvPr id="1" name="Shape 572"/>
        <p:cNvGrpSpPr/>
        <p:nvPr/>
      </p:nvGrpSpPr>
      <p:grpSpPr>
        <a:xfrm>
          <a:off x="0" y="0"/>
          <a:ext cx="0" cy="0"/>
          <a:chOff x="0" y="0"/>
          <a:chExt cx="0" cy="0"/>
        </a:xfrm>
      </p:grpSpPr>
      <p:pic>
        <p:nvPicPr>
          <p:cNvPr id="573" name="Google Shape;573;p64"/>
          <p:cNvPicPr preferRelativeResize="0"/>
          <p:nvPr/>
        </p:nvPicPr>
        <p:blipFill>
          <a:blip r:embed="rId2">
            <a:alphaModFix/>
          </a:blip>
          <a:stretch>
            <a:fillRect/>
          </a:stretch>
        </p:blipFill>
        <p:spPr>
          <a:xfrm>
            <a:off x="-9250" y="4746225"/>
            <a:ext cx="9144003" cy="411675"/>
          </a:xfrm>
          <a:prstGeom prst="rect">
            <a:avLst/>
          </a:prstGeom>
          <a:noFill/>
          <a:ln>
            <a:noFill/>
          </a:ln>
        </p:spPr>
      </p:pic>
      <p:sp>
        <p:nvSpPr>
          <p:cNvPr id="574" name="Google Shape;574;p64"/>
          <p:cNvSpPr/>
          <p:nvPr/>
        </p:nvSpPr>
        <p:spPr>
          <a:xfrm>
            <a:off x="0" y="4746225"/>
            <a:ext cx="9144000" cy="411600"/>
          </a:xfrm>
          <a:prstGeom prst="rect">
            <a:avLst/>
          </a:prstGeom>
          <a:solidFill>
            <a:srgbClr val="FFFFFF">
              <a:alpha val="1456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DM Sans"/>
              <a:ea typeface="DM Sans"/>
              <a:cs typeface="DM Sans"/>
              <a:sym typeface="DM Sans"/>
            </a:endParaRPr>
          </a:p>
        </p:txBody>
      </p:sp>
      <p:sp>
        <p:nvSpPr>
          <p:cNvPr id="575" name="Google Shape;575;p64"/>
          <p:cNvSpPr txBox="1">
            <a:spLocks noGrp="1"/>
          </p:cNvSpPr>
          <p:nvPr>
            <p:ph type="title"/>
          </p:nvPr>
        </p:nvSpPr>
        <p:spPr>
          <a:xfrm>
            <a:off x="334108" y="576479"/>
            <a:ext cx="6078900" cy="587700"/>
          </a:xfrm>
          <a:prstGeom prst="rect">
            <a:avLst/>
          </a:prstGeom>
        </p:spPr>
        <p:txBody>
          <a:bodyPr spcFirstLastPara="1" wrap="square" lIns="91425" tIns="91425" rIns="91425" bIns="91425" anchor="t" anchorCtr="0">
            <a:spAutoFit/>
          </a:bodyPr>
          <a:lstStyle>
            <a:lvl1pPr lvl="0">
              <a:spcBef>
                <a:spcPts val="0"/>
              </a:spcBef>
              <a:spcAft>
                <a:spcPts val="0"/>
              </a:spcAft>
              <a:buNone/>
              <a:defRPr>
                <a:solidFill>
                  <a:srgbClr val="5F407D"/>
                </a:solidFill>
                <a:latin typeface="Georgia"/>
                <a:ea typeface="Georgia"/>
                <a:cs typeface="Georgia"/>
                <a:sym typeface="Georgia"/>
              </a:defRPr>
            </a:lvl1pPr>
            <a:lvl2pPr lvl="1">
              <a:spcBef>
                <a:spcPts val="0"/>
              </a:spcBef>
              <a:spcAft>
                <a:spcPts val="0"/>
              </a:spcAft>
              <a:buNone/>
              <a:defRPr>
                <a:solidFill>
                  <a:schemeClr val="lt1"/>
                </a:solidFill>
                <a:latin typeface="Poppins SemiBold"/>
                <a:ea typeface="Poppins SemiBold"/>
                <a:cs typeface="Poppins SemiBold"/>
                <a:sym typeface="Poppins SemiBold"/>
              </a:defRPr>
            </a:lvl2pPr>
            <a:lvl3pPr lvl="2">
              <a:spcBef>
                <a:spcPts val="0"/>
              </a:spcBef>
              <a:spcAft>
                <a:spcPts val="0"/>
              </a:spcAft>
              <a:buNone/>
              <a:defRPr>
                <a:solidFill>
                  <a:schemeClr val="lt1"/>
                </a:solidFill>
                <a:latin typeface="Poppins SemiBold"/>
                <a:ea typeface="Poppins SemiBold"/>
                <a:cs typeface="Poppins SemiBold"/>
                <a:sym typeface="Poppins SemiBold"/>
              </a:defRPr>
            </a:lvl3pPr>
            <a:lvl4pPr lvl="3">
              <a:spcBef>
                <a:spcPts val="0"/>
              </a:spcBef>
              <a:spcAft>
                <a:spcPts val="0"/>
              </a:spcAft>
              <a:buNone/>
              <a:defRPr>
                <a:solidFill>
                  <a:schemeClr val="lt1"/>
                </a:solidFill>
                <a:latin typeface="Poppins SemiBold"/>
                <a:ea typeface="Poppins SemiBold"/>
                <a:cs typeface="Poppins SemiBold"/>
                <a:sym typeface="Poppins SemiBold"/>
              </a:defRPr>
            </a:lvl4pPr>
            <a:lvl5pPr lvl="4">
              <a:spcBef>
                <a:spcPts val="0"/>
              </a:spcBef>
              <a:spcAft>
                <a:spcPts val="0"/>
              </a:spcAft>
              <a:buNone/>
              <a:defRPr>
                <a:solidFill>
                  <a:schemeClr val="lt1"/>
                </a:solidFill>
                <a:latin typeface="Poppins SemiBold"/>
                <a:ea typeface="Poppins SemiBold"/>
                <a:cs typeface="Poppins SemiBold"/>
                <a:sym typeface="Poppins SemiBold"/>
              </a:defRPr>
            </a:lvl5pPr>
            <a:lvl6pPr lvl="5">
              <a:spcBef>
                <a:spcPts val="0"/>
              </a:spcBef>
              <a:spcAft>
                <a:spcPts val="0"/>
              </a:spcAft>
              <a:buNone/>
              <a:defRPr>
                <a:solidFill>
                  <a:schemeClr val="lt1"/>
                </a:solidFill>
                <a:latin typeface="Poppins SemiBold"/>
                <a:ea typeface="Poppins SemiBold"/>
                <a:cs typeface="Poppins SemiBold"/>
                <a:sym typeface="Poppins SemiBold"/>
              </a:defRPr>
            </a:lvl6pPr>
            <a:lvl7pPr lvl="6">
              <a:spcBef>
                <a:spcPts val="0"/>
              </a:spcBef>
              <a:spcAft>
                <a:spcPts val="0"/>
              </a:spcAft>
              <a:buNone/>
              <a:defRPr>
                <a:solidFill>
                  <a:schemeClr val="lt1"/>
                </a:solidFill>
                <a:latin typeface="Poppins SemiBold"/>
                <a:ea typeface="Poppins SemiBold"/>
                <a:cs typeface="Poppins SemiBold"/>
                <a:sym typeface="Poppins SemiBold"/>
              </a:defRPr>
            </a:lvl7pPr>
            <a:lvl8pPr lvl="7">
              <a:spcBef>
                <a:spcPts val="0"/>
              </a:spcBef>
              <a:spcAft>
                <a:spcPts val="0"/>
              </a:spcAft>
              <a:buNone/>
              <a:defRPr>
                <a:solidFill>
                  <a:schemeClr val="lt1"/>
                </a:solidFill>
                <a:latin typeface="Poppins SemiBold"/>
                <a:ea typeface="Poppins SemiBold"/>
                <a:cs typeface="Poppins SemiBold"/>
                <a:sym typeface="Poppins SemiBold"/>
              </a:defRPr>
            </a:lvl8pPr>
            <a:lvl9pPr lvl="8">
              <a:spcBef>
                <a:spcPts val="0"/>
              </a:spcBef>
              <a:spcAft>
                <a:spcPts val="0"/>
              </a:spcAft>
              <a:buNone/>
              <a:defRPr>
                <a:solidFill>
                  <a:schemeClr val="lt1"/>
                </a:solidFill>
                <a:latin typeface="Poppins SemiBold"/>
                <a:ea typeface="Poppins SemiBold"/>
                <a:cs typeface="Poppins SemiBold"/>
                <a:sym typeface="Poppins SemiBold"/>
              </a:defRPr>
            </a:lvl9pPr>
          </a:lstStyle>
          <a:p>
            <a:endParaRPr/>
          </a:p>
        </p:txBody>
      </p:sp>
      <p:sp>
        <p:nvSpPr>
          <p:cNvPr id="576" name="Google Shape;576;p64"/>
          <p:cNvSpPr txBox="1"/>
          <p:nvPr/>
        </p:nvSpPr>
        <p:spPr>
          <a:xfrm>
            <a:off x="8077201" y="4779435"/>
            <a:ext cx="791700" cy="3387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fld id="{00000000-1234-1234-1234-123412341234}" type="slidenum">
              <a:rPr lang="en" sz="1000" b="1">
                <a:solidFill>
                  <a:srgbClr val="666666"/>
                </a:solidFill>
              </a:rPr>
              <a:t>‹#›</a:t>
            </a:fld>
            <a:endParaRPr sz="1000" b="1">
              <a:solidFill>
                <a:srgbClr val="666666"/>
              </a:solidFill>
            </a:endParaRPr>
          </a:p>
        </p:txBody>
      </p:sp>
      <p:pic>
        <p:nvPicPr>
          <p:cNvPr id="577" name="Google Shape;577;p64" title="Updated_ObsevatoryLogo.png"/>
          <p:cNvPicPr preferRelativeResize="0"/>
          <p:nvPr/>
        </p:nvPicPr>
        <p:blipFill rotWithShape="1">
          <a:blip r:embed="rId3">
            <a:alphaModFix/>
          </a:blip>
          <a:srcRect l="6238" t="22826" r="5524" b="23692"/>
          <a:stretch/>
        </p:blipFill>
        <p:spPr>
          <a:xfrm>
            <a:off x="6770100" y="275550"/>
            <a:ext cx="2039400" cy="695207"/>
          </a:xfrm>
          <a:prstGeom prst="rect">
            <a:avLst/>
          </a:prstGeom>
          <a:noFill/>
          <a:ln>
            <a:noFill/>
          </a:ln>
        </p:spPr>
      </p:pic>
      <p:sp>
        <p:nvSpPr>
          <p:cNvPr id="578" name="Google Shape;578;p64"/>
          <p:cNvSpPr txBox="1">
            <a:spLocks noGrp="1"/>
          </p:cNvSpPr>
          <p:nvPr>
            <p:ph type="body" idx="1"/>
          </p:nvPr>
        </p:nvSpPr>
        <p:spPr>
          <a:xfrm>
            <a:off x="516783" y="1347931"/>
            <a:ext cx="3351600" cy="3046500"/>
          </a:xfrm>
          <a:prstGeom prst="rect">
            <a:avLst/>
          </a:prstGeom>
        </p:spPr>
        <p:txBody>
          <a:bodyPr spcFirstLastPara="1" wrap="square" lIns="91425" tIns="91425" rIns="91425" bIns="91425" anchor="t" anchorCtr="0">
            <a:noAutofit/>
          </a:bodyPr>
          <a:lstStyle>
            <a:lvl1pPr marL="457200" lvl="0" indent="-330200">
              <a:lnSpc>
                <a:spcPct val="100000"/>
              </a:lnSpc>
              <a:spcBef>
                <a:spcPts val="0"/>
              </a:spcBef>
              <a:spcAft>
                <a:spcPts val="0"/>
              </a:spcAft>
              <a:buClr>
                <a:schemeClr val="lt1"/>
              </a:buClr>
              <a:buSzPts val="1600"/>
              <a:buFont typeface="Arial"/>
              <a:buChar char="●"/>
              <a:defRPr sz="1600">
                <a:solidFill>
                  <a:schemeClr val="lt1"/>
                </a:solidFill>
                <a:latin typeface="Arial"/>
                <a:ea typeface="Arial"/>
                <a:cs typeface="Arial"/>
                <a:sym typeface="Arial"/>
              </a:defRPr>
            </a:lvl1pPr>
            <a:lvl2pPr marL="914400" lvl="1" indent="-330200">
              <a:lnSpc>
                <a:spcPct val="100000"/>
              </a:lnSpc>
              <a:spcBef>
                <a:spcPts val="800"/>
              </a:spcBef>
              <a:spcAft>
                <a:spcPts val="0"/>
              </a:spcAft>
              <a:buClr>
                <a:schemeClr val="lt1"/>
              </a:buClr>
              <a:buSzPts val="1600"/>
              <a:buFont typeface="Arial"/>
              <a:buChar char="○"/>
              <a:defRPr sz="1600">
                <a:solidFill>
                  <a:schemeClr val="lt1"/>
                </a:solidFill>
                <a:latin typeface="Arial"/>
                <a:ea typeface="Arial"/>
                <a:cs typeface="Arial"/>
                <a:sym typeface="Arial"/>
              </a:defRPr>
            </a:lvl2pPr>
            <a:lvl3pPr marL="1371600" lvl="2" indent="-330200">
              <a:lnSpc>
                <a:spcPct val="100000"/>
              </a:lnSpc>
              <a:spcBef>
                <a:spcPts val="800"/>
              </a:spcBef>
              <a:spcAft>
                <a:spcPts val="0"/>
              </a:spcAft>
              <a:buClr>
                <a:schemeClr val="lt1"/>
              </a:buClr>
              <a:buSzPts val="1600"/>
              <a:buFont typeface="Arial"/>
              <a:buChar char="■"/>
              <a:defRPr sz="1600">
                <a:solidFill>
                  <a:schemeClr val="lt1"/>
                </a:solidFill>
                <a:latin typeface="Arial"/>
                <a:ea typeface="Arial"/>
                <a:cs typeface="Arial"/>
                <a:sym typeface="Arial"/>
              </a:defRPr>
            </a:lvl3pPr>
            <a:lvl4pPr marL="1828800" lvl="3" indent="-330200">
              <a:lnSpc>
                <a:spcPct val="100000"/>
              </a:lnSpc>
              <a:spcBef>
                <a:spcPts val="800"/>
              </a:spcBef>
              <a:spcAft>
                <a:spcPts val="0"/>
              </a:spcAft>
              <a:buClr>
                <a:schemeClr val="lt1"/>
              </a:buClr>
              <a:buSzPts val="1600"/>
              <a:buFont typeface="Arial"/>
              <a:buChar char="●"/>
              <a:defRPr sz="1600">
                <a:solidFill>
                  <a:schemeClr val="lt1"/>
                </a:solidFill>
                <a:latin typeface="Arial"/>
                <a:ea typeface="Arial"/>
                <a:cs typeface="Arial"/>
                <a:sym typeface="Arial"/>
              </a:defRPr>
            </a:lvl4pPr>
            <a:lvl5pPr marL="2286000" lvl="4" indent="-330200">
              <a:lnSpc>
                <a:spcPct val="100000"/>
              </a:lnSpc>
              <a:spcBef>
                <a:spcPts val="800"/>
              </a:spcBef>
              <a:spcAft>
                <a:spcPts val="0"/>
              </a:spcAft>
              <a:buClr>
                <a:schemeClr val="lt1"/>
              </a:buClr>
              <a:buSzPts val="1600"/>
              <a:buFont typeface="Arial"/>
              <a:buChar char="○"/>
              <a:defRPr sz="1600">
                <a:solidFill>
                  <a:schemeClr val="lt1"/>
                </a:solidFill>
                <a:latin typeface="Arial"/>
                <a:ea typeface="Arial"/>
                <a:cs typeface="Arial"/>
                <a:sym typeface="Arial"/>
              </a:defRPr>
            </a:lvl5pPr>
            <a:lvl6pPr marL="2743200" lvl="5" indent="-330200">
              <a:lnSpc>
                <a:spcPct val="100000"/>
              </a:lnSpc>
              <a:spcBef>
                <a:spcPts val="800"/>
              </a:spcBef>
              <a:spcAft>
                <a:spcPts val="0"/>
              </a:spcAft>
              <a:buClr>
                <a:schemeClr val="lt1"/>
              </a:buClr>
              <a:buSzPts val="1600"/>
              <a:buFont typeface="Arial"/>
              <a:buChar char="■"/>
              <a:defRPr sz="1600">
                <a:solidFill>
                  <a:schemeClr val="lt1"/>
                </a:solidFill>
                <a:latin typeface="Arial"/>
                <a:ea typeface="Arial"/>
                <a:cs typeface="Arial"/>
                <a:sym typeface="Arial"/>
              </a:defRPr>
            </a:lvl6pPr>
            <a:lvl7pPr marL="3200400" lvl="6" indent="-330200">
              <a:lnSpc>
                <a:spcPct val="100000"/>
              </a:lnSpc>
              <a:spcBef>
                <a:spcPts val="800"/>
              </a:spcBef>
              <a:spcAft>
                <a:spcPts val="0"/>
              </a:spcAft>
              <a:buClr>
                <a:schemeClr val="lt1"/>
              </a:buClr>
              <a:buSzPts val="1600"/>
              <a:buFont typeface="Arial"/>
              <a:buChar char="●"/>
              <a:defRPr sz="1600">
                <a:solidFill>
                  <a:schemeClr val="lt1"/>
                </a:solidFill>
                <a:latin typeface="Arial"/>
                <a:ea typeface="Arial"/>
                <a:cs typeface="Arial"/>
                <a:sym typeface="Arial"/>
              </a:defRPr>
            </a:lvl7pPr>
            <a:lvl8pPr marL="3657600" lvl="7" indent="-330200">
              <a:lnSpc>
                <a:spcPct val="100000"/>
              </a:lnSpc>
              <a:spcBef>
                <a:spcPts val="800"/>
              </a:spcBef>
              <a:spcAft>
                <a:spcPts val="0"/>
              </a:spcAft>
              <a:buClr>
                <a:schemeClr val="lt1"/>
              </a:buClr>
              <a:buSzPts val="1600"/>
              <a:buFont typeface="Arial"/>
              <a:buChar char="○"/>
              <a:defRPr sz="1600">
                <a:solidFill>
                  <a:schemeClr val="lt1"/>
                </a:solidFill>
                <a:latin typeface="Arial"/>
                <a:ea typeface="Arial"/>
                <a:cs typeface="Arial"/>
                <a:sym typeface="Arial"/>
              </a:defRPr>
            </a:lvl8pPr>
            <a:lvl9pPr marL="4114800" lvl="8" indent="-330200">
              <a:lnSpc>
                <a:spcPct val="100000"/>
              </a:lnSpc>
              <a:spcBef>
                <a:spcPts val="800"/>
              </a:spcBef>
              <a:spcAft>
                <a:spcPts val="800"/>
              </a:spcAft>
              <a:buClr>
                <a:schemeClr val="lt1"/>
              </a:buClr>
              <a:buSzPts val="1600"/>
              <a:buFont typeface="Arial"/>
              <a:buChar char="■"/>
              <a:defRPr sz="1600">
                <a:solidFill>
                  <a:schemeClr val="lt1"/>
                </a:solidFill>
                <a:latin typeface="Arial"/>
                <a:ea typeface="Arial"/>
                <a:cs typeface="Arial"/>
                <a:sym typeface="Arial"/>
              </a:defRPr>
            </a:lvl9pPr>
          </a:lstStyle>
          <a:p>
            <a:endParaRPr/>
          </a:p>
        </p:txBody>
      </p:sp>
      <p:sp>
        <p:nvSpPr>
          <p:cNvPr id="579" name="Google Shape;579;p64"/>
          <p:cNvSpPr txBox="1">
            <a:spLocks noGrp="1"/>
          </p:cNvSpPr>
          <p:nvPr>
            <p:ph type="subTitle" idx="2"/>
          </p:nvPr>
        </p:nvSpPr>
        <p:spPr>
          <a:xfrm>
            <a:off x="167275" y="4831785"/>
            <a:ext cx="1911300" cy="234000"/>
          </a:xfrm>
          <a:prstGeom prst="rect">
            <a:avLst/>
          </a:prstGeom>
        </p:spPr>
        <p:txBody>
          <a:bodyPr spcFirstLastPara="1" wrap="square" lIns="91425" tIns="91425" rIns="91425" bIns="91425" anchor="ctr" anchorCtr="0">
            <a:noAutofit/>
          </a:bodyPr>
          <a:lstStyle>
            <a:lvl1pPr lvl="0">
              <a:spcBef>
                <a:spcPts val="0"/>
              </a:spcBef>
              <a:spcAft>
                <a:spcPts val="0"/>
              </a:spcAft>
              <a:buNone/>
              <a:defRPr sz="800" b="1"/>
            </a:lvl1pPr>
            <a:lvl2pPr lvl="1">
              <a:spcBef>
                <a:spcPts val="0"/>
              </a:spcBef>
              <a:spcAft>
                <a:spcPts val="0"/>
              </a:spcAft>
              <a:buSzPts val="800"/>
              <a:buFont typeface="Nunito Sans"/>
              <a:buNone/>
              <a:defRPr sz="800" b="1">
                <a:latin typeface="Nunito Sans"/>
                <a:ea typeface="Nunito Sans"/>
                <a:cs typeface="Nunito Sans"/>
                <a:sym typeface="Nunito Sans"/>
              </a:defRPr>
            </a:lvl2pPr>
            <a:lvl3pPr lvl="2">
              <a:spcBef>
                <a:spcPts val="0"/>
              </a:spcBef>
              <a:spcAft>
                <a:spcPts val="0"/>
              </a:spcAft>
              <a:buSzPts val="800"/>
              <a:buFont typeface="Nunito Sans"/>
              <a:buNone/>
              <a:defRPr sz="800" b="1">
                <a:latin typeface="Nunito Sans"/>
                <a:ea typeface="Nunito Sans"/>
                <a:cs typeface="Nunito Sans"/>
                <a:sym typeface="Nunito Sans"/>
              </a:defRPr>
            </a:lvl3pPr>
            <a:lvl4pPr lvl="3">
              <a:spcBef>
                <a:spcPts val="0"/>
              </a:spcBef>
              <a:spcAft>
                <a:spcPts val="0"/>
              </a:spcAft>
              <a:buSzPts val="800"/>
              <a:buFont typeface="Nunito Sans"/>
              <a:buNone/>
              <a:defRPr sz="800" b="1">
                <a:latin typeface="Nunito Sans"/>
                <a:ea typeface="Nunito Sans"/>
                <a:cs typeface="Nunito Sans"/>
                <a:sym typeface="Nunito Sans"/>
              </a:defRPr>
            </a:lvl4pPr>
            <a:lvl5pPr lvl="4">
              <a:spcBef>
                <a:spcPts val="0"/>
              </a:spcBef>
              <a:spcAft>
                <a:spcPts val="0"/>
              </a:spcAft>
              <a:buSzPts val="800"/>
              <a:buFont typeface="Nunito Sans"/>
              <a:buNone/>
              <a:defRPr sz="800" b="1">
                <a:latin typeface="Nunito Sans"/>
                <a:ea typeface="Nunito Sans"/>
                <a:cs typeface="Nunito Sans"/>
                <a:sym typeface="Nunito Sans"/>
              </a:defRPr>
            </a:lvl5pPr>
            <a:lvl6pPr lvl="5">
              <a:spcBef>
                <a:spcPts val="0"/>
              </a:spcBef>
              <a:spcAft>
                <a:spcPts val="0"/>
              </a:spcAft>
              <a:buSzPts val="800"/>
              <a:buFont typeface="Nunito Sans"/>
              <a:buNone/>
              <a:defRPr sz="800" b="1">
                <a:latin typeface="Nunito Sans"/>
                <a:ea typeface="Nunito Sans"/>
                <a:cs typeface="Nunito Sans"/>
                <a:sym typeface="Nunito Sans"/>
              </a:defRPr>
            </a:lvl6pPr>
            <a:lvl7pPr lvl="6">
              <a:spcBef>
                <a:spcPts val="0"/>
              </a:spcBef>
              <a:spcAft>
                <a:spcPts val="0"/>
              </a:spcAft>
              <a:buSzPts val="800"/>
              <a:buFont typeface="Nunito Sans"/>
              <a:buNone/>
              <a:defRPr sz="800" b="1">
                <a:latin typeface="Nunito Sans"/>
                <a:ea typeface="Nunito Sans"/>
                <a:cs typeface="Nunito Sans"/>
                <a:sym typeface="Nunito Sans"/>
              </a:defRPr>
            </a:lvl7pPr>
            <a:lvl8pPr lvl="7">
              <a:spcBef>
                <a:spcPts val="0"/>
              </a:spcBef>
              <a:spcAft>
                <a:spcPts val="0"/>
              </a:spcAft>
              <a:buSzPts val="800"/>
              <a:buFont typeface="Nunito Sans"/>
              <a:buNone/>
              <a:defRPr sz="800" b="1">
                <a:latin typeface="Nunito Sans"/>
                <a:ea typeface="Nunito Sans"/>
                <a:cs typeface="Nunito Sans"/>
                <a:sym typeface="Nunito Sans"/>
              </a:defRPr>
            </a:lvl8pPr>
            <a:lvl9pPr lvl="8">
              <a:spcBef>
                <a:spcPts val="0"/>
              </a:spcBef>
              <a:spcAft>
                <a:spcPts val="0"/>
              </a:spcAft>
              <a:buSzPts val="800"/>
              <a:buFont typeface="Nunito Sans"/>
              <a:buNone/>
              <a:defRPr sz="800" b="1">
                <a:latin typeface="Nunito Sans"/>
                <a:ea typeface="Nunito Sans"/>
                <a:cs typeface="Nunito Sans"/>
                <a:sym typeface="Nunito Sans"/>
              </a:defRPr>
            </a:lvl9pPr>
          </a:lstStyle>
          <a:p>
            <a:endParaRPr/>
          </a:p>
        </p:txBody>
      </p:sp>
      <p:sp>
        <p:nvSpPr>
          <p:cNvPr id="580" name="Google Shape;580;p64"/>
          <p:cNvSpPr>
            <a:spLocks noGrp="1"/>
          </p:cNvSpPr>
          <p:nvPr>
            <p:ph type="pic" idx="3"/>
          </p:nvPr>
        </p:nvSpPr>
        <p:spPr>
          <a:xfrm>
            <a:off x="5699700" y="1351838"/>
            <a:ext cx="3215700" cy="3046500"/>
          </a:xfrm>
          <a:prstGeom prst="ellipse">
            <a:avLst/>
          </a:prstGeom>
          <a:noFill/>
          <a:ln>
            <a:noFill/>
          </a:ln>
        </p:spPr>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Bullets + 2 Round Images">
  <p:cSld name="BLANK_1_1_1_1_1_3">
    <p:bg>
      <p:bgPr>
        <a:solidFill>
          <a:schemeClr val="dk1"/>
        </a:solidFill>
        <a:effectLst/>
      </p:bgPr>
    </p:bg>
    <p:spTree>
      <p:nvGrpSpPr>
        <p:cNvPr id="1" name="Shape 581"/>
        <p:cNvGrpSpPr/>
        <p:nvPr/>
      </p:nvGrpSpPr>
      <p:grpSpPr>
        <a:xfrm>
          <a:off x="0" y="0"/>
          <a:ext cx="0" cy="0"/>
          <a:chOff x="0" y="0"/>
          <a:chExt cx="0" cy="0"/>
        </a:xfrm>
      </p:grpSpPr>
      <p:pic>
        <p:nvPicPr>
          <p:cNvPr id="582" name="Google Shape;582;p65"/>
          <p:cNvPicPr preferRelativeResize="0"/>
          <p:nvPr/>
        </p:nvPicPr>
        <p:blipFill>
          <a:blip r:embed="rId2">
            <a:alphaModFix/>
          </a:blip>
          <a:stretch>
            <a:fillRect/>
          </a:stretch>
        </p:blipFill>
        <p:spPr>
          <a:xfrm>
            <a:off x="-9250" y="4746225"/>
            <a:ext cx="9144003" cy="411675"/>
          </a:xfrm>
          <a:prstGeom prst="rect">
            <a:avLst/>
          </a:prstGeom>
          <a:noFill/>
          <a:ln>
            <a:noFill/>
          </a:ln>
        </p:spPr>
      </p:pic>
      <p:sp>
        <p:nvSpPr>
          <p:cNvPr id="583" name="Google Shape;583;p65"/>
          <p:cNvSpPr/>
          <p:nvPr/>
        </p:nvSpPr>
        <p:spPr>
          <a:xfrm>
            <a:off x="0" y="4746225"/>
            <a:ext cx="9144000" cy="411600"/>
          </a:xfrm>
          <a:prstGeom prst="rect">
            <a:avLst/>
          </a:prstGeom>
          <a:solidFill>
            <a:srgbClr val="FFFFFF">
              <a:alpha val="1456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DM Sans"/>
              <a:ea typeface="DM Sans"/>
              <a:cs typeface="DM Sans"/>
              <a:sym typeface="DM Sans"/>
            </a:endParaRPr>
          </a:p>
        </p:txBody>
      </p:sp>
      <p:sp>
        <p:nvSpPr>
          <p:cNvPr id="584" name="Google Shape;584;p65"/>
          <p:cNvSpPr txBox="1">
            <a:spLocks noGrp="1"/>
          </p:cNvSpPr>
          <p:nvPr>
            <p:ph type="title"/>
          </p:nvPr>
        </p:nvSpPr>
        <p:spPr>
          <a:xfrm>
            <a:off x="334108" y="576479"/>
            <a:ext cx="6078900" cy="587700"/>
          </a:xfrm>
          <a:prstGeom prst="rect">
            <a:avLst/>
          </a:prstGeom>
        </p:spPr>
        <p:txBody>
          <a:bodyPr spcFirstLastPara="1" wrap="square" lIns="91425" tIns="91425" rIns="91425" bIns="91425" anchor="t" anchorCtr="0">
            <a:spAutoFit/>
          </a:bodyPr>
          <a:lstStyle>
            <a:lvl1pPr lvl="0">
              <a:spcBef>
                <a:spcPts val="0"/>
              </a:spcBef>
              <a:spcAft>
                <a:spcPts val="0"/>
              </a:spcAft>
              <a:buNone/>
              <a:defRPr>
                <a:solidFill>
                  <a:srgbClr val="5F407D"/>
                </a:solidFill>
                <a:latin typeface="Georgia"/>
                <a:ea typeface="Georgia"/>
                <a:cs typeface="Georgia"/>
                <a:sym typeface="Georgia"/>
              </a:defRPr>
            </a:lvl1pPr>
            <a:lvl2pPr lvl="1">
              <a:spcBef>
                <a:spcPts val="0"/>
              </a:spcBef>
              <a:spcAft>
                <a:spcPts val="0"/>
              </a:spcAft>
              <a:buNone/>
              <a:defRPr>
                <a:solidFill>
                  <a:schemeClr val="lt1"/>
                </a:solidFill>
                <a:latin typeface="Poppins SemiBold"/>
                <a:ea typeface="Poppins SemiBold"/>
                <a:cs typeface="Poppins SemiBold"/>
                <a:sym typeface="Poppins SemiBold"/>
              </a:defRPr>
            </a:lvl2pPr>
            <a:lvl3pPr lvl="2">
              <a:spcBef>
                <a:spcPts val="0"/>
              </a:spcBef>
              <a:spcAft>
                <a:spcPts val="0"/>
              </a:spcAft>
              <a:buNone/>
              <a:defRPr>
                <a:solidFill>
                  <a:schemeClr val="lt1"/>
                </a:solidFill>
                <a:latin typeface="Poppins SemiBold"/>
                <a:ea typeface="Poppins SemiBold"/>
                <a:cs typeface="Poppins SemiBold"/>
                <a:sym typeface="Poppins SemiBold"/>
              </a:defRPr>
            </a:lvl3pPr>
            <a:lvl4pPr lvl="3">
              <a:spcBef>
                <a:spcPts val="0"/>
              </a:spcBef>
              <a:spcAft>
                <a:spcPts val="0"/>
              </a:spcAft>
              <a:buNone/>
              <a:defRPr>
                <a:solidFill>
                  <a:schemeClr val="lt1"/>
                </a:solidFill>
                <a:latin typeface="Poppins SemiBold"/>
                <a:ea typeface="Poppins SemiBold"/>
                <a:cs typeface="Poppins SemiBold"/>
                <a:sym typeface="Poppins SemiBold"/>
              </a:defRPr>
            </a:lvl4pPr>
            <a:lvl5pPr lvl="4">
              <a:spcBef>
                <a:spcPts val="0"/>
              </a:spcBef>
              <a:spcAft>
                <a:spcPts val="0"/>
              </a:spcAft>
              <a:buNone/>
              <a:defRPr>
                <a:solidFill>
                  <a:schemeClr val="lt1"/>
                </a:solidFill>
                <a:latin typeface="Poppins SemiBold"/>
                <a:ea typeface="Poppins SemiBold"/>
                <a:cs typeface="Poppins SemiBold"/>
                <a:sym typeface="Poppins SemiBold"/>
              </a:defRPr>
            </a:lvl5pPr>
            <a:lvl6pPr lvl="5">
              <a:spcBef>
                <a:spcPts val="0"/>
              </a:spcBef>
              <a:spcAft>
                <a:spcPts val="0"/>
              </a:spcAft>
              <a:buNone/>
              <a:defRPr>
                <a:solidFill>
                  <a:schemeClr val="lt1"/>
                </a:solidFill>
                <a:latin typeface="Poppins SemiBold"/>
                <a:ea typeface="Poppins SemiBold"/>
                <a:cs typeface="Poppins SemiBold"/>
                <a:sym typeface="Poppins SemiBold"/>
              </a:defRPr>
            </a:lvl6pPr>
            <a:lvl7pPr lvl="6">
              <a:spcBef>
                <a:spcPts val="0"/>
              </a:spcBef>
              <a:spcAft>
                <a:spcPts val="0"/>
              </a:spcAft>
              <a:buNone/>
              <a:defRPr>
                <a:solidFill>
                  <a:schemeClr val="lt1"/>
                </a:solidFill>
                <a:latin typeface="Poppins SemiBold"/>
                <a:ea typeface="Poppins SemiBold"/>
                <a:cs typeface="Poppins SemiBold"/>
                <a:sym typeface="Poppins SemiBold"/>
              </a:defRPr>
            </a:lvl7pPr>
            <a:lvl8pPr lvl="7">
              <a:spcBef>
                <a:spcPts val="0"/>
              </a:spcBef>
              <a:spcAft>
                <a:spcPts val="0"/>
              </a:spcAft>
              <a:buNone/>
              <a:defRPr>
                <a:solidFill>
                  <a:schemeClr val="lt1"/>
                </a:solidFill>
                <a:latin typeface="Poppins SemiBold"/>
                <a:ea typeface="Poppins SemiBold"/>
                <a:cs typeface="Poppins SemiBold"/>
                <a:sym typeface="Poppins SemiBold"/>
              </a:defRPr>
            </a:lvl8pPr>
            <a:lvl9pPr lvl="8">
              <a:spcBef>
                <a:spcPts val="0"/>
              </a:spcBef>
              <a:spcAft>
                <a:spcPts val="0"/>
              </a:spcAft>
              <a:buNone/>
              <a:defRPr>
                <a:solidFill>
                  <a:schemeClr val="lt1"/>
                </a:solidFill>
                <a:latin typeface="Poppins SemiBold"/>
                <a:ea typeface="Poppins SemiBold"/>
                <a:cs typeface="Poppins SemiBold"/>
                <a:sym typeface="Poppins SemiBold"/>
              </a:defRPr>
            </a:lvl9pPr>
          </a:lstStyle>
          <a:p>
            <a:endParaRPr/>
          </a:p>
        </p:txBody>
      </p:sp>
      <p:sp>
        <p:nvSpPr>
          <p:cNvPr id="585" name="Google Shape;585;p65"/>
          <p:cNvSpPr txBox="1"/>
          <p:nvPr/>
        </p:nvSpPr>
        <p:spPr>
          <a:xfrm>
            <a:off x="8077201" y="4779435"/>
            <a:ext cx="791700" cy="3387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fld id="{00000000-1234-1234-1234-123412341234}" type="slidenum">
              <a:rPr lang="en" sz="1000" b="1">
                <a:solidFill>
                  <a:srgbClr val="666666"/>
                </a:solidFill>
              </a:rPr>
              <a:t>‹#›</a:t>
            </a:fld>
            <a:endParaRPr sz="1000" b="1">
              <a:solidFill>
                <a:srgbClr val="666666"/>
              </a:solidFill>
            </a:endParaRPr>
          </a:p>
        </p:txBody>
      </p:sp>
      <p:pic>
        <p:nvPicPr>
          <p:cNvPr id="586" name="Google Shape;586;p65" title="Updated_ObsevatoryLogo.png"/>
          <p:cNvPicPr preferRelativeResize="0"/>
          <p:nvPr/>
        </p:nvPicPr>
        <p:blipFill rotWithShape="1">
          <a:blip r:embed="rId3">
            <a:alphaModFix/>
          </a:blip>
          <a:srcRect l="6238" t="22826" r="5524" b="23692"/>
          <a:stretch/>
        </p:blipFill>
        <p:spPr>
          <a:xfrm>
            <a:off x="6770100" y="275550"/>
            <a:ext cx="2039400" cy="695207"/>
          </a:xfrm>
          <a:prstGeom prst="rect">
            <a:avLst/>
          </a:prstGeom>
          <a:noFill/>
          <a:ln>
            <a:noFill/>
          </a:ln>
        </p:spPr>
      </p:pic>
      <p:sp>
        <p:nvSpPr>
          <p:cNvPr id="587" name="Google Shape;587;p65"/>
          <p:cNvSpPr txBox="1">
            <a:spLocks noGrp="1"/>
          </p:cNvSpPr>
          <p:nvPr>
            <p:ph type="body" idx="1"/>
          </p:nvPr>
        </p:nvSpPr>
        <p:spPr>
          <a:xfrm>
            <a:off x="516783" y="1347931"/>
            <a:ext cx="3351600" cy="3046500"/>
          </a:xfrm>
          <a:prstGeom prst="rect">
            <a:avLst/>
          </a:prstGeom>
        </p:spPr>
        <p:txBody>
          <a:bodyPr spcFirstLastPara="1" wrap="square" lIns="91425" tIns="91425" rIns="91425" bIns="91425" anchor="t" anchorCtr="0">
            <a:noAutofit/>
          </a:bodyPr>
          <a:lstStyle>
            <a:lvl1pPr marL="457200" lvl="0" indent="-330200">
              <a:lnSpc>
                <a:spcPct val="100000"/>
              </a:lnSpc>
              <a:spcBef>
                <a:spcPts val="0"/>
              </a:spcBef>
              <a:spcAft>
                <a:spcPts val="0"/>
              </a:spcAft>
              <a:buClr>
                <a:schemeClr val="lt1"/>
              </a:buClr>
              <a:buSzPts val="1600"/>
              <a:buFont typeface="Arial"/>
              <a:buChar char="●"/>
              <a:defRPr sz="1600">
                <a:solidFill>
                  <a:schemeClr val="lt1"/>
                </a:solidFill>
                <a:latin typeface="Arial"/>
                <a:ea typeface="Arial"/>
                <a:cs typeface="Arial"/>
                <a:sym typeface="Arial"/>
              </a:defRPr>
            </a:lvl1pPr>
            <a:lvl2pPr marL="914400" lvl="1" indent="-330200">
              <a:lnSpc>
                <a:spcPct val="100000"/>
              </a:lnSpc>
              <a:spcBef>
                <a:spcPts val="800"/>
              </a:spcBef>
              <a:spcAft>
                <a:spcPts val="0"/>
              </a:spcAft>
              <a:buClr>
                <a:schemeClr val="lt1"/>
              </a:buClr>
              <a:buSzPts val="1600"/>
              <a:buFont typeface="Arial"/>
              <a:buChar char="○"/>
              <a:defRPr sz="1600">
                <a:solidFill>
                  <a:schemeClr val="lt1"/>
                </a:solidFill>
                <a:latin typeface="Arial"/>
                <a:ea typeface="Arial"/>
                <a:cs typeface="Arial"/>
                <a:sym typeface="Arial"/>
              </a:defRPr>
            </a:lvl2pPr>
            <a:lvl3pPr marL="1371600" lvl="2" indent="-330200">
              <a:lnSpc>
                <a:spcPct val="100000"/>
              </a:lnSpc>
              <a:spcBef>
                <a:spcPts val="800"/>
              </a:spcBef>
              <a:spcAft>
                <a:spcPts val="0"/>
              </a:spcAft>
              <a:buClr>
                <a:schemeClr val="lt1"/>
              </a:buClr>
              <a:buSzPts val="1600"/>
              <a:buFont typeface="Arial"/>
              <a:buChar char="■"/>
              <a:defRPr sz="1600">
                <a:solidFill>
                  <a:schemeClr val="lt1"/>
                </a:solidFill>
                <a:latin typeface="Arial"/>
                <a:ea typeface="Arial"/>
                <a:cs typeface="Arial"/>
                <a:sym typeface="Arial"/>
              </a:defRPr>
            </a:lvl3pPr>
            <a:lvl4pPr marL="1828800" lvl="3" indent="-330200">
              <a:lnSpc>
                <a:spcPct val="100000"/>
              </a:lnSpc>
              <a:spcBef>
                <a:spcPts val="800"/>
              </a:spcBef>
              <a:spcAft>
                <a:spcPts val="0"/>
              </a:spcAft>
              <a:buClr>
                <a:schemeClr val="lt1"/>
              </a:buClr>
              <a:buSzPts val="1600"/>
              <a:buFont typeface="Arial"/>
              <a:buChar char="●"/>
              <a:defRPr sz="1600">
                <a:solidFill>
                  <a:schemeClr val="lt1"/>
                </a:solidFill>
                <a:latin typeface="Arial"/>
                <a:ea typeface="Arial"/>
                <a:cs typeface="Arial"/>
                <a:sym typeface="Arial"/>
              </a:defRPr>
            </a:lvl4pPr>
            <a:lvl5pPr marL="2286000" lvl="4" indent="-330200">
              <a:lnSpc>
                <a:spcPct val="100000"/>
              </a:lnSpc>
              <a:spcBef>
                <a:spcPts val="800"/>
              </a:spcBef>
              <a:spcAft>
                <a:spcPts val="0"/>
              </a:spcAft>
              <a:buClr>
                <a:schemeClr val="lt1"/>
              </a:buClr>
              <a:buSzPts val="1600"/>
              <a:buFont typeface="Arial"/>
              <a:buChar char="○"/>
              <a:defRPr sz="1600">
                <a:solidFill>
                  <a:schemeClr val="lt1"/>
                </a:solidFill>
                <a:latin typeface="Arial"/>
                <a:ea typeface="Arial"/>
                <a:cs typeface="Arial"/>
                <a:sym typeface="Arial"/>
              </a:defRPr>
            </a:lvl5pPr>
            <a:lvl6pPr marL="2743200" lvl="5" indent="-330200">
              <a:lnSpc>
                <a:spcPct val="100000"/>
              </a:lnSpc>
              <a:spcBef>
                <a:spcPts val="800"/>
              </a:spcBef>
              <a:spcAft>
                <a:spcPts val="0"/>
              </a:spcAft>
              <a:buClr>
                <a:schemeClr val="lt1"/>
              </a:buClr>
              <a:buSzPts val="1600"/>
              <a:buFont typeface="Arial"/>
              <a:buChar char="■"/>
              <a:defRPr sz="1600">
                <a:solidFill>
                  <a:schemeClr val="lt1"/>
                </a:solidFill>
                <a:latin typeface="Arial"/>
                <a:ea typeface="Arial"/>
                <a:cs typeface="Arial"/>
                <a:sym typeface="Arial"/>
              </a:defRPr>
            </a:lvl6pPr>
            <a:lvl7pPr marL="3200400" lvl="6" indent="-330200">
              <a:lnSpc>
                <a:spcPct val="100000"/>
              </a:lnSpc>
              <a:spcBef>
                <a:spcPts val="800"/>
              </a:spcBef>
              <a:spcAft>
                <a:spcPts val="0"/>
              </a:spcAft>
              <a:buClr>
                <a:schemeClr val="lt1"/>
              </a:buClr>
              <a:buSzPts val="1600"/>
              <a:buFont typeface="Arial"/>
              <a:buChar char="●"/>
              <a:defRPr sz="1600">
                <a:solidFill>
                  <a:schemeClr val="lt1"/>
                </a:solidFill>
                <a:latin typeface="Arial"/>
                <a:ea typeface="Arial"/>
                <a:cs typeface="Arial"/>
                <a:sym typeface="Arial"/>
              </a:defRPr>
            </a:lvl7pPr>
            <a:lvl8pPr marL="3657600" lvl="7" indent="-330200">
              <a:lnSpc>
                <a:spcPct val="100000"/>
              </a:lnSpc>
              <a:spcBef>
                <a:spcPts val="800"/>
              </a:spcBef>
              <a:spcAft>
                <a:spcPts val="0"/>
              </a:spcAft>
              <a:buClr>
                <a:schemeClr val="lt1"/>
              </a:buClr>
              <a:buSzPts val="1600"/>
              <a:buFont typeface="Arial"/>
              <a:buChar char="○"/>
              <a:defRPr sz="1600">
                <a:solidFill>
                  <a:schemeClr val="lt1"/>
                </a:solidFill>
                <a:latin typeface="Arial"/>
                <a:ea typeface="Arial"/>
                <a:cs typeface="Arial"/>
                <a:sym typeface="Arial"/>
              </a:defRPr>
            </a:lvl8pPr>
            <a:lvl9pPr marL="4114800" lvl="8" indent="-330200">
              <a:lnSpc>
                <a:spcPct val="100000"/>
              </a:lnSpc>
              <a:spcBef>
                <a:spcPts val="800"/>
              </a:spcBef>
              <a:spcAft>
                <a:spcPts val="800"/>
              </a:spcAft>
              <a:buClr>
                <a:schemeClr val="lt1"/>
              </a:buClr>
              <a:buSzPts val="1600"/>
              <a:buFont typeface="Arial"/>
              <a:buChar char="■"/>
              <a:defRPr sz="1600">
                <a:solidFill>
                  <a:schemeClr val="lt1"/>
                </a:solidFill>
                <a:latin typeface="Arial"/>
                <a:ea typeface="Arial"/>
                <a:cs typeface="Arial"/>
                <a:sym typeface="Arial"/>
              </a:defRPr>
            </a:lvl9pPr>
          </a:lstStyle>
          <a:p>
            <a:endParaRPr/>
          </a:p>
        </p:txBody>
      </p:sp>
      <p:sp>
        <p:nvSpPr>
          <p:cNvPr id="588" name="Google Shape;588;p65"/>
          <p:cNvSpPr txBox="1">
            <a:spLocks noGrp="1"/>
          </p:cNvSpPr>
          <p:nvPr>
            <p:ph type="subTitle" idx="2"/>
          </p:nvPr>
        </p:nvSpPr>
        <p:spPr>
          <a:xfrm>
            <a:off x="167275" y="4831785"/>
            <a:ext cx="1911300" cy="234000"/>
          </a:xfrm>
          <a:prstGeom prst="rect">
            <a:avLst/>
          </a:prstGeom>
        </p:spPr>
        <p:txBody>
          <a:bodyPr spcFirstLastPara="1" wrap="square" lIns="91425" tIns="91425" rIns="91425" bIns="91425" anchor="ctr" anchorCtr="0">
            <a:noAutofit/>
          </a:bodyPr>
          <a:lstStyle>
            <a:lvl1pPr lvl="0">
              <a:spcBef>
                <a:spcPts val="0"/>
              </a:spcBef>
              <a:spcAft>
                <a:spcPts val="0"/>
              </a:spcAft>
              <a:buNone/>
              <a:defRPr sz="800" b="1"/>
            </a:lvl1pPr>
            <a:lvl2pPr lvl="1">
              <a:spcBef>
                <a:spcPts val="0"/>
              </a:spcBef>
              <a:spcAft>
                <a:spcPts val="0"/>
              </a:spcAft>
              <a:buSzPts val="800"/>
              <a:buFont typeface="Nunito Sans"/>
              <a:buNone/>
              <a:defRPr sz="800" b="1">
                <a:latin typeface="Nunito Sans"/>
                <a:ea typeface="Nunito Sans"/>
                <a:cs typeface="Nunito Sans"/>
                <a:sym typeface="Nunito Sans"/>
              </a:defRPr>
            </a:lvl2pPr>
            <a:lvl3pPr lvl="2">
              <a:spcBef>
                <a:spcPts val="0"/>
              </a:spcBef>
              <a:spcAft>
                <a:spcPts val="0"/>
              </a:spcAft>
              <a:buSzPts val="800"/>
              <a:buFont typeface="Nunito Sans"/>
              <a:buNone/>
              <a:defRPr sz="800" b="1">
                <a:latin typeface="Nunito Sans"/>
                <a:ea typeface="Nunito Sans"/>
                <a:cs typeface="Nunito Sans"/>
                <a:sym typeface="Nunito Sans"/>
              </a:defRPr>
            </a:lvl3pPr>
            <a:lvl4pPr lvl="3">
              <a:spcBef>
                <a:spcPts val="0"/>
              </a:spcBef>
              <a:spcAft>
                <a:spcPts val="0"/>
              </a:spcAft>
              <a:buSzPts val="800"/>
              <a:buFont typeface="Nunito Sans"/>
              <a:buNone/>
              <a:defRPr sz="800" b="1">
                <a:latin typeface="Nunito Sans"/>
                <a:ea typeface="Nunito Sans"/>
                <a:cs typeface="Nunito Sans"/>
                <a:sym typeface="Nunito Sans"/>
              </a:defRPr>
            </a:lvl4pPr>
            <a:lvl5pPr lvl="4">
              <a:spcBef>
                <a:spcPts val="0"/>
              </a:spcBef>
              <a:spcAft>
                <a:spcPts val="0"/>
              </a:spcAft>
              <a:buSzPts val="800"/>
              <a:buFont typeface="Nunito Sans"/>
              <a:buNone/>
              <a:defRPr sz="800" b="1">
                <a:latin typeface="Nunito Sans"/>
                <a:ea typeface="Nunito Sans"/>
                <a:cs typeface="Nunito Sans"/>
                <a:sym typeface="Nunito Sans"/>
              </a:defRPr>
            </a:lvl5pPr>
            <a:lvl6pPr lvl="5">
              <a:spcBef>
                <a:spcPts val="0"/>
              </a:spcBef>
              <a:spcAft>
                <a:spcPts val="0"/>
              </a:spcAft>
              <a:buSzPts val="800"/>
              <a:buFont typeface="Nunito Sans"/>
              <a:buNone/>
              <a:defRPr sz="800" b="1">
                <a:latin typeface="Nunito Sans"/>
                <a:ea typeface="Nunito Sans"/>
                <a:cs typeface="Nunito Sans"/>
                <a:sym typeface="Nunito Sans"/>
              </a:defRPr>
            </a:lvl6pPr>
            <a:lvl7pPr lvl="6">
              <a:spcBef>
                <a:spcPts val="0"/>
              </a:spcBef>
              <a:spcAft>
                <a:spcPts val="0"/>
              </a:spcAft>
              <a:buSzPts val="800"/>
              <a:buFont typeface="Nunito Sans"/>
              <a:buNone/>
              <a:defRPr sz="800" b="1">
                <a:latin typeface="Nunito Sans"/>
                <a:ea typeface="Nunito Sans"/>
                <a:cs typeface="Nunito Sans"/>
                <a:sym typeface="Nunito Sans"/>
              </a:defRPr>
            </a:lvl7pPr>
            <a:lvl8pPr lvl="7">
              <a:spcBef>
                <a:spcPts val="0"/>
              </a:spcBef>
              <a:spcAft>
                <a:spcPts val="0"/>
              </a:spcAft>
              <a:buSzPts val="800"/>
              <a:buFont typeface="Nunito Sans"/>
              <a:buNone/>
              <a:defRPr sz="800" b="1">
                <a:latin typeface="Nunito Sans"/>
                <a:ea typeface="Nunito Sans"/>
                <a:cs typeface="Nunito Sans"/>
                <a:sym typeface="Nunito Sans"/>
              </a:defRPr>
            </a:lvl8pPr>
            <a:lvl9pPr lvl="8">
              <a:spcBef>
                <a:spcPts val="0"/>
              </a:spcBef>
              <a:spcAft>
                <a:spcPts val="0"/>
              </a:spcAft>
              <a:buSzPts val="800"/>
              <a:buFont typeface="Nunito Sans"/>
              <a:buNone/>
              <a:defRPr sz="800" b="1">
                <a:latin typeface="Nunito Sans"/>
                <a:ea typeface="Nunito Sans"/>
                <a:cs typeface="Nunito Sans"/>
                <a:sym typeface="Nunito Sans"/>
              </a:defRPr>
            </a:lvl9pPr>
          </a:lstStyle>
          <a:p>
            <a:endParaRPr/>
          </a:p>
        </p:txBody>
      </p:sp>
      <p:sp>
        <p:nvSpPr>
          <p:cNvPr id="589" name="Google Shape;589;p65"/>
          <p:cNvSpPr>
            <a:spLocks noGrp="1"/>
          </p:cNvSpPr>
          <p:nvPr>
            <p:ph type="pic" idx="3"/>
          </p:nvPr>
        </p:nvSpPr>
        <p:spPr>
          <a:xfrm>
            <a:off x="6211825" y="1264950"/>
            <a:ext cx="2758800" cy="2613600"/>
          </a:xfrm>
          <a:prstGeom prst="ellipse">
            <a:avLst/>
          </a:prstGeom>
          <a:noFill/>
          <a:ln w="19050" cap="flat" cmpd="sng">
            <a:solidFill>
              <a:schemeClr val="dk1"/>
            </a:solidFill>
            <a:prstDash val="solid"/>
            <a:round/>
            <a:headEnd type="none" w="sm" len="sm"/>
            <a:tailEnd type="none" w="sm" len="sm"/>
          </a:ln>
        </p:spPr>
        <p:txBody>
          <a:bodyPr/>
          <a:lstStyle/>
          <a:p>
            <a:endParaRPr lang="zh-CN" altLang="en-US"/>
          </a:p>
        </p:txBody>
      </p:sp>
      <p:sp>
        <p:nvSpPr>
          <p:cNvPr id="590" name="Google Shape;590;p65"/>
          <p:cNvSpPr>
            <a:spLocks noGrp="1"/>
          </p:cNvSpPr>
          <p:nvPr>
            <p:ph type="pic" idx="4"/>
          </p:nvPr>
        </p:nvSpPr>
        <p:spPr>
          <a:xfrm>
            <a:off x="5516950" y="2981200"/>
            <a:ext cx="1578600" cy="1495500"/>
          </a:xfrm>
          <a:prstGeom prst="ellipse">
            <a:avLst/>
          </a:prstGeom>
          <a:noFill/>
          <a:ln w="19050" cap="flat" cmpd="sng">
            <a:solidFill>
              <a:schemeClr val="dk1"/>
            </a:solidFill>
            <a:prstDash val="solid"/>
            <a:round/>
            <a:headEnd type="none" w="sm" len="sm"/>
            <a:tailEnd type="none" w="sm" len="sm"/>
          </a:ln>
        </p:spPr>
        <p:txBody>
          <a:bodyPr/>
          <a:lstStyle/>
          <a:p>
            <a:endParaRPr lang="zh-CN" altLang="en-US"/>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Two column statement">
  <p:cSld name="BLANK_1_1_1_1_1_2">
    <p:spTree>
      <p:nvGrpSpPr>
        <p:cNvPr id="1" name="Shape 591"/>
        <p:cNvGrpSpPr/>
        <p:nvPr/>
      </p:nvGrpSpPr>
      <p:grpSpPr>
        <a:xfrm>
          <a:off x="0" y="0"/>
          <a:ext cx="0" cy="0"/>
          <a:chOff x="0" y="0"/>
          <a:chExt cx="0" cy="0"/>
        </a:xfrm>
      </p:grpSpPr>
      <p:sp>
        <p:nvSpPr>
          <p:cNvPr id="592" name="Google Shape;592;p66"/>
          <p:cNvSpPr txBox="1">
            <a:spLocks noGrp="1"/>
          </p:cNvSpPr>
          <p:nvPr>
            <p:ph type="body" idx="1"/>
          </p:nvPr>
        </p:nvSpPr>
        <p:spPr>
          <a:xfrm>
            <a:off x="4618950" y="1743378"/>
            <a:ext cx="4296600" cy="3063300"/>
          </a:xfrm>
          <a:prstGeom prst="rect">
            <a:avLst/>
          </a:prstGeom>
        </p:spPr>
        <p:txBody>
          <a:bodyPr spcFirstLastPara="1" wrap="square" lIns="91425" tIns="91425" rIns="91425" bIns="91425" anchor="t" anchorCtr="0">
            <a:noAutofit/>
          </a:bodyPr>
          <a:lstStyle>
            <a:lvl1pPr marL="457200" lvl="0" indent="-330200">
              <a:spcBef>
                <a:spcPts val="0"/>
              </a:spcBef>
              <a:spcAft>
                <a:spcPts val="0"/>
              </a:spcAft>
              <a:buSzPts val="1600"/>
              <a:buFont typeface="Nunito Sans"/>
              <a:buChar char="●"/>
              <a:defRPr sz="1600"/>
            </a:lvl1pPr>
            <a:lvl2pPr marL="914400" lvl="1" indent="-330200">
              <a:spcBef>
                <a:spcPts val="800"/>
              </a:spcBef>
              <a:spcAft>
                <a:spcPts val="0"/>
              </a:spcAft>
              <a:buSzPts val="1600"/>
              <a:buFont typeface="Nunito Sans"/>
              <a:buChar char="○"/>
              <a:defRPr sz="1600"/>
            </a:lvl2pPr>
            <a:lvl3pPr marL="1371600" lvl="2" indent="-330200">
              <a:spcBef>
                <a:spcPts val="800"/>
              </a:spcBef>
              <a:spcAft>
                <a:spcPts val="0"/>
              </a:spcAft>
              <a:buSzPts val="1600"/>
              <a:buFont typeface="Nunito Sans"/>
              <a:buChar char="■"/>
              <a:defRPr sz="1600"/>
            </a:lvl3pPr>
            <a:lvl4pPr marL="1828800" lvl="3" indent="-330200">
              <a:spcBef>
                <a:spcPts val="800"/>
              </a:spcBef>
              <a:spcAft>
                <a:spcPts val="0"/>
              </a:spcAft>
              <a:buSzPts val="1600"/>
              <a:buFont typeface="Nunito Sans"/>
              <a:buChar char="●"/>
              <a:defRPr sz="1600"/>
            </a:lvl4pPr>
            <a:lvl5pPr marL="2286000" lvl="4" indent="-330200">
              <a:spcBef>
                <a:spcPts val="800"/>
              </a:spcBef>
              <a:spcAft>
                <a:spcPts val="0"/>
              </a:spcAft>
              <a:buSzPts val="1600"/>
              <a:buFont typeface="Nunito Sans"/>
              <a:buChar char="○"/>
              <a:defRPr sz="1600"/>
            </a:lvl5pPr>
            <a:lvl6pPr marL="2743200" lvl="5" indent="-330200">
              <a:spcBef>
                <a:spcPts val="800"/>
              </a:spcBef>
              <a:spcAft>
                <a:spcPts val="0"/>
              </a:spcAft>
              <a:buSzPts val="1600"/>
              <a:buFont typeface="Nunito Sans"/>
              <a:buChar char="■"/>
              <a:defRPr sz="1600"/>
            </a:lvl6pPr>
            <a:lvl7pPr marL="3200400" lvl="6" indent="-330200">
              <a:spcBef>
                <a:spcPts val="800"/>
              </a:spcBef>
              <a:spcAft>
                <a:spcPts val="0"/>
              </a:spcAft>
              <a:buSzPts val="1600"/>
              <a:buFont typeface="Nunito Sans"/>
              <a:buChar char="●"/>
              <a:defRPr sz="1600"/>
            </a:lvl7pPr>
            <a:lvl8pPr marL="3657600" lvl="7" indent="-330200">
              <a:spcBef>
                <a:spcPts val="800"/>
              </a:spcBef>
              <a:spcAft>
                <a:spcPts val="0"/>
              </a:spcAft>
              <a:buSzPts val="1600"/>
              <a:buFont typeface="Nunito Sans"/>
              <a:buChar char="○"/>
              <a:defRPr sz="1600"/>
            </a:lvl8pPr>
            <a:lvl9pPr marL="4114800" lvl="8" indent="-330200">
              <a:spcBef>
                <a:spcPts val="800"/>
              </a:spcBef>
              <a:spcAft>
                <a:spcPts val="800"/>
              </a:spcAft>
              <a:buSzPts val="1600"/>
              <a:buFont typeface="Nunito Sans"/>
              <a:buChar char="■"/>
              <a:defRPr sz="1600"/>
            </a:lvl9pPr>
          </a:lstStyle>
          <a:p>
            <a:endParaRPr/>
          </a:p>
        </p:txBody>
      </p:sp>
      <p:sp>
        <p:nvSpPr>
          <p:cNvPr id="593" name="Google Shape;593;p66"/>
          <p:cNvSpPr txBox="1">
            <a:spLocks noGrp="1"/>
          </p:cNvSpPr>
          <p:nvPr>
            <p:ph type="title"/>
          </p:nvPr>
        </p:nvSpPr>
        <p:spPr>
          <a:xfrm>
            <a:off x="228600" y="1743375"/>
            <a:ext cx="3926400" cy="603300"/>
          </a:xfrm>
          <a:prstGeom prst="rect">
            <a:avLst/>
          </a:prstGeom>
        </p:spPr>
        <p:txBody>
          <a:bodyPr spcFirstLastPara="1" wrap="square" lIns="91425" tIns="91425" rIns="91425" bIns="91425" anchor="t" anchorCtr="0">
            <a:spAutoFit/>
          </a:bodyPr>
          <a:lstStyle>
            <a:lvl1pPr lvl="0" algn="r">
              <a:spcBef>
                <a:spcPts val="0"/>
              </a:spcBef>
              <a:spcAft>
                <a:spcPts val="0"/>
              </a:spcAft>
              <a:buNone/>
              <a:defRPr sz="3200"/>
            </a:lvl1pPr>
            <a:lvl2pPr lvl="1" algn="r">
              <a:spcBef>
                <a:spcPts val="0"/>
              </a:spcBef>
              <a:spcAft>
                <a:spcPts val="0"/>
              </a:spcAft>
              <a:buNone/>
              <a:defRPr sz="2400">
                <a:solidFill>
                  <a:schemeClr val="lt2"/>
                </a:solidFill>
                <a:latin typeface="Poppins SemiBold"/>
                <a:ea typeface="Poppins SemiBold"/>
                <a:cs typeface="Poppins SemiBold"/>
                <a:sym typeface="Poppins SemiBold"/>
              </a:defRPr>
            </a:lvl2pPr>
            <a:lvl3pPr lvl="2" algn="r">
              <a:spcBef>
                <a:spcPts val="0"/>
              </a:spcBef>
              <a:spcAft>
                <a:spcPts val="0"/>
              </a:spcAft>
              <a:buNone/>
              <a:defRPr sz="2400">
                <a:solidFill>
                  <a:schemeClr val="lt2"/>
                </a:solidFill>
                <a:latin typeface="Poppins SemiBold"/>
                <a:ea typeface="Poppins SemiBold"/>
                <a:cs typeface="Poppins SemiBold"/>
                <a:sym typeface="Poppins SemiBold"/>
              </a:defRPr>
            </a:lvl3pPr>
            <a:lvl4pPr lvl="3" algn="r">
              <a:spcBef>
                <a:spcPts val="0"/>
              </a:spcBef>
              <a:spcAft>
                <a:spcPts val="0"/>
              </a:spcAft>
              <a:buNone/>
              <a:defRPr sz="2400">
                <a:solidFill>
                  <a:schemeClr val="lt2"/>
                </a:solidFill>
                <a:latin typeface="Poppins SemiBold"/>
                <a:ea typeface="Poppins SemiBold"/>
                <a:cs typeface="Poppins SemiBold"/>
                <a:sym typeface="Poppins SemiBold"/>
              </a:defRPr>
            </a:lvl4pPr>
            <a:lvl5pPr lvl="4" algn="r">
              <a:spcBef>
                <a:spcPts val="0"/>
              </a:spcBef>
              <a:spcAft>
                <a:spcPts val="0"/>
              </a:spcAft>
              <a:buNone/>
              <a:defRPr sz="2400">
                <a:solidFill>
                  <a:schemeClr val="lt2"/>
                </a:solidFill>
                <a:latin typeface="Poppins SemiBold"/>
                <a:ea typeface="Poppins SemiBold"/>
                <a:cs typeface="Poppins SemiBold"/>
                <a:sym typeface="Poppins SemiBold"/>
              </a:defRPr>
            </a:lvl5pPr>
            <a:lvl6pPr lvl="5" algn="r">
              <a:spcBef>
                <a:spcPts val="0"/>
              </a:spcBef>
              <a:spcAft>
                <a:spcPts val="0"/>
              </a:spcAft>
              <a:buNone/>
              <a:defRPr sz="2400">
                <a:solidFill>
                  <a:schemeClr val="lt2"/>
                </a:solidFill>
                <a:latin typeface="Poppins SemiBold"/>
                <a:ea typeface="Poppins SemiBold"/>
                <a:cs typeface="Poppins SemiBold"/>
                <a:sym typeface="Poppins SemiBold"/>
              </a:defRPr>
            </a:lvl6pPr>
            <a:lvl7pPr lvl="6" algn="r">
              <a:spcBef>
                <a:spcPts val="0"/>
              </a:spcBef>
              <a:spcAft>
                <a:spcPts val="0"/>
              </a:spcAft>
              <a:buNone/>
              <a:defRPr sz="2400">
                <a:solidFill>
                  <a:schemeClr val="lt2"/>
                </a:solidFill>
                <a:latin typeface="Poppins SemiBold"/>
                <a:ea typeface="Poppins SemiBold"/>
                <a:cs typeface="Poppins SemiBold"/>
                <a:sym typeface="Poppins SemiBold"/>
              </a:defRPr>
            </a:lvl7pPr>
            <a:lvl8pPr lvl="7" algn="r">
              <a:spcBef>
                <a:spcPts val="0"/>
              </a:spcBef>
              <a:spcAft>
                <a:spcPts val="0"/>
              </a:spcAft>
              <a:buNone/>
              <a:defRPr sz="2400">
                <a:solidFill>
                  <a:schemeClr val="lt2"/>
                </a:solidFill>
                <a:latin typeface="Poppins SemiBold"/>
                <a:ea typeface="Poppins SemiBold"/>
                <a:cs typeface="Poppins SemiBold"/>
                <a:sym typeface="Poppins SemiBold"/>
              </a:defRPr>
            </a:lvl8pPr>
            <a:lvl9pPr lvl="8" algn="r">
              <a:spcBef>
                <a:spcPts val="0"/>
              </a:spcBef>
              <a:spcAft>
                <a:spcPts val="0"/>
              </a:spcAft>
              <a:buNone/>
              <a:defRPr sz="2400">
                <a:solidFill>
                  <a:schemeClr val="lt2"/>
                </a:solidFill>
                <a:latin typeface="Poppins SemiBold"/>
                <a:ea typeface="Poppins SemiBold"/>
                <a:cs typeface="Poppins SemiBold"/>
                <a:sym typeface="Poppins SemiBold"/>
              </a:defRPr>
            </a:lvl9pPr>
          </a:lstStyle>
          <a:p>
            <a:endParaRPr/>
          </a:p>
        </p:txBody>
      </p:sp>
      <p:sp>
        <p:nvSpPr>
          <p:cNvPr id="594" name="Google Shape;594;p66"/>
          <p:cNvSpPr txBox="1"/>
          <p:nvPr/>
        </p:nvSpPr>
        <p:spPr>
          <a:xfrm>
            <a:off x="6720300" y="4800275"/>
            <a:ext cx="2195100" cy="2925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fld id="{00000000-1234-1234-1234-123412341234}" type="slidenum">
              <a:rPr lang="en" sz="700">
                <a:solidFill>
                  <a:schemeClr val="accent5"/>
                </a:solidFill>
                <a:latin typeface="Nunito Sans"/>
                <a:ea typeface="Nunito Sans"/>
                <a:cs typeface="Nunito Sans"/>
                <a:sym typeface="Nunito Sans"/>
              </a:rPr>
              <a:t>‹#›</a:t>
            </a:fld>
            <a:endParaRPr sz="700">
              <a:solidFill>
                <a:schemeClr val="accent5"/>
              </a:solidFill>
              <a:latin typeface="Nunito Sans"/>
              <a:ea typeface="Nunito Sans"/>
              <a:cs typeface="Nunito Sans"/>
              <a:sym typeface="Nunito Sans"/>
            </a:endParaRPr>
          </a:p>
        </p:txBody>
      </p:sp>
      <p:sp>
        <p:nvSpPr>
          <p:cNvPr id="595" name="Google Shape;595;p66"/>
          <p:cNvSpPr/>
          <p:nvPr/>
        </p:nvSpPr>
        <p:spPr>
          <a:xfrm>
            <a:off x="4380150" y="-25"/>
            <a:ext cx="4764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endParaRPr>
          </a:p>
        </p:txBody>
      </p:sp>
      <p:sp>
        <p:nvSpPr>
          <p:cNvPr id="596" name="Google Shape;596;p66"/>
          <p:cNvSpPr txBox="1">
            <a:spLocks noGrp="1"/>
          </p:cNvSpPr>
          <p:nvPr>
            <p:ph type="body" idx="2"/>
          </p:nvPr>
        </p:nvSpPr>
        <p:spPr>
          <a:xfrm>
            <a:off x="4837558" y="1362268"/>
            <a:ext cx="3351600" cy="3046500"/>
          </a:xfrm>
          <a:prstGeom prst="rect">
            <a:avLst/>
          </a:prstGeom>
        </p:spPr>
        <p:txBody>
          <a:bodyPr spcFirstLastPara="1" wrap="square" lIns="91425" tIns="91425" rIns="91425" bIns="91425" anchor="t" anchorCtr="0">
            <a:noAutofit/>
          </a:bodyPr>
          <a:lstStyle>
            <a:lvl1pPr marL="457200" lvl="0" indent="-330200">
              <a:lnSpc>
                <a:spcPct val="100000"/>
              </a:lnSpc>
              <a:spcBef>
                <a:spcPts val="0"/>
              </a:spcBef>
              <a:spcAft>
                <a:spcPts val="0"/>
              </a:spcAft>
              <a:buClr>
                <a:schemeClr val="lt1"/>
              </a:buClr>
              <a:buSzPts val="1600"/>
              <a:buFont typeface="Arial"/>
              <a:buChar char="●"/>
              <a:defRPr sz="1600">
                <a:solidFill>
                  <a:schemeClr val="lt1"/>
                </a:solidFill>
                <a:latin typeface="Arial"/>
                <a:ea typeface="Arial"/>
                <a:cs typeface="Arial"/>
                <a:sym typeface="Arial"/>
              </a:defRPr>
            </a:lvl1pPr>
            <a:lvl2pPr marL="914400" lvl="1" indent="-330200">
              <a:lnSpc>
                <a:spcPct val="100000"/>
              </a:lnSpc>
              <a:spcBef>
                <a:spcPts val="0"/>
              </a:spcBef>
              <a:spcAft>
                <a:spcPts val="0"/>
              </a:spcAft>
              <a:buClr>
                <a:schemeClr val="lt1"/>
              </a:buClr>
              <a:buSzPts val="1600"/>
              <a:buFont typeface="Arial"/>
              <a:buChar char="○"/>
              <a:defRPr sz="1600">
                <a:solidFill>
                  <a:schemeClr val="lt1"/>
                </a:solidFill>
                <a:latin typeface="Arial"/>
                <a:ea typeface="Arial"/>
                <a:cs typeface="Arial"/>
                <a:sym typeface="Arial"/>
              </a:defRPr>
            </a:lvl2pPr>
            <a:lvl3pPr marL="1371600" lvl="2" indent="-330200">
              <a:lnSpc>
                <a:spcPct val="100000"/>
              </a:lnSpc>
              <a:spcBef>
                <a:spcPts val="0"/>
              </a:spcBef>
              <a:spcAft>
                <a:spcPts val="0"/>
              </a:spcAft>
              <a:buClr>
                <a:schemeClr val="lt1"/>
              </a:buClr>
              <a:buSzPts val="1600"/>
              <a:buFont typeface="Arial"/>
              <a:buChar char="■"/>
              <a:defRPr sz="1600">
                <a:solidFill>
                  <a:schemeClr val="lt1"/>
                </a:solidFill>
                <a:latin typeface="Arial"/>
                <a:ea typeface="Arial"/>
                <a:cs typeface="Arial"/>
                <a:sym typeface="Arial"/>
              </a:defRPr>
            </a:lvl3pPr>
            <a:lvl4pPr marL="1828800" lvl="3" indent="-330200">
              <a:lnSpc>
                <a:spcPct val="100000"/>
              </a:lnSpc>
              <a:spcBef>
                <a:spcPts val="0"/>
              </a:spcBef>
              <a:spcAft>
                <a:spcPts val="0"/>
              </a:spcAft>
              <a:buClr>
                <a:schemeClr val="lt1"/>
              </a:buClr>
              <a:buSzPts val="1600"/>
              <a:buFont typeface="Arial"/>
              <a:buChar char="●"/>
              <a:defRPr sz="1600">
                <a:solidFill>
                  <a:schemeClr val="lt1"/>
                </a:solidFill>
                <a:latin typeface="Arial"/>
                <a:ea typeface="Arial"/>
                <a:cs typeface="Arial"/>
                <a:sym typeface="Arial"/>
              </a:defRPr>
            </a:lvl4pPr>
            <a:lvl5pPr marL="2286000" lvl="4" indent="-330200">
              <a:lnSpc>
                <a:spcPct val="100000"/>
              </a:lnSpc>
              <a:spcBef>
                <a:spcPts val="0"/>
              </a:spcBef>
              <a:spcAft>
                <a:spcPts val="0"/>
              </a:spcAft>
              <a:buClr>
                <a:schemeClr val="lt1"/>
              </a:buClr>
              <a:buSzPts val="1600"/>
              <a:buFont typeface="Arial"/>
              <a:buChar char="○"/>
              <a:defRPr sz="1600">
                <a:solidFill>
                  <a:schemeClr val="lt1"/>
                </a:solidFill>
                <a:latin typeface="Arial"/>
                <a:ea typeface="Arial"/>
                <a:cs typeface="Arial"/>
                <a:sym typeface="Arial"/>
              </a:defRPr>
            </a:lvl5pPr>
            <a:lvl6pPr marL="2743200" lvl="5" indent="-330200">
              <a:lnSpc>
                <a:spcPct val="100000"/>
              </a:lnSpc>
              <a:spcBef>
                <a:spcPts val="0"/>
              </a:spcBef>
              <a:spcAft>
                <a:spcPts val="0"/>
              </a:spcAft>
              <a:buClr>
                <a:schemeClr val="lt1"/>
              </a:buClr>
              <a:buSzPts val="1600"/>
              <a:buFont typeface="Arial"/>
              <a:buChar char="■"/>
              <a:defRPr sz="1600">
                <a:solidFill>
                  <a:schemeClr val="lt1"/>
                </a:solidFill>
                <a:latin typeface="Arial"/>
                <a:ea typeface="Arial"/>
                <a:cs typeface="Arial"/>
                <a:sym typeface="Arial"/>
              </a:defRPr>
            </a:lvl6pPr>
            <a:lvl7pPr marL="3200400" lvl="6" indent="-330200">
              <a:lnSpc>
                <a:spcPct val="100000"/>
              </a:lnSpc>
              <a:spcBef>
                <a:spcPts val="0"/>
              </a:spcBef>
              <a:spcAft>
                <a:spcPts val="0"/>
              </a:spcAft>
              <a:buClr>
                <a:schemeClr val="lt1"/>
              </a:buClr>
              <a:buSzPts val="1600"/>
              <a:buFont typeface="Arial"/>
              <a:buChar char="●"/>
              <a:defRPr sz="1600">
                <a:solidFill>
                  <a:schemeClr val="lt1"/>
                </a:solidFill>
                <a:latin typeface="Arial"/>
                <a:ea typeface="Arial"/>
                <a:cs typeface="Arial"/>
                <a:sym typeface="Arial"/>
              </a:defRPr>
            </a:lvl7pPr>
            <a:lvl8pPr marL="3657600" lvl="7" indent="-330200">
              <a:lnSpc>
                <a:spcPct val="100000"/>
              </a:lnSpc>
              <a:spcBef>
                <a:spcPts val="0"/>
              </a:spcBef>
              <a:spcAft>
                <a:spcPts val="0"/>
              </a:spcAft>
              <a:buClr>
                <a:schemeClr val="lt1"/>
              </a:buClr>
              <a:buSzPts val="1600"/>
              <a:buFont typeface="Arial"/>
              <a:buChar char="○"/>
              <a:defRPr sz="1600">
                <a:solidFill>
                  <a:schemeClr val="lt1"/>
                </a:solidFill>
                <a:latin typeface="Arial"/>
                <a:ea typeface="Arial"/>
                <a:cs typeface="Arial"/>
                <a:sym typeface="Arial"/>
              </a:defRPr>
            </a:lvl8pPr>
            <a:lvl9pPr marL="4114800" lvl="8" indent="-330200">
              <a:lnSpc>
                <a:spcPct val="100000"/>
              </a:lnSpc>
              <a:spcBef>
                <a:spcPts val="0"/>
              </a:spcBef>
              <a:spcAft>
                <a:spcPts val="0"/>
              </a:spcAft>
              <a:buClr>
                <a:schemeClr val="lt1"/>
              </a:buClr>
              <a:buSzPts val="1600"/>
              <a:buFont typeface="Arial"/>
              <a:buChar char="■"/>
              <a:defRPr sz="1600">
                <a:solidFill>
                  <a:schemeClr val="lt1"/>
                </a:solidFill>
                <a:latin typeface="Arial"/>
                <a:ea typeface="Arial"/>
                <a:cs typeface="Arial"/>
                <a:sym typeface="Arial"/>
              </a:defRPr>
            </a:lvl9pPr>
          </a:lstStyle>
          <a:p>
            <a:endParaRPr/>
          </a:p>
        </p:txBody>
      </p:sp>
      <p:pic>
        <p:nvPicPr>
          <p:cNvPr id="597" name="Google Shape;597;p66" title="Updated_ObsevatoryLogo.png"/>
          <p:cNvPicPr preferRelativeResize="0"/>
          <p:nvPr/>
        </p:nvPicPr>
        <p:blipFill rotWithShape="1">
          <a:blip r:embed="rId2">
            <a:alphaModFix/>
          </a:blip>
          <a:srcRect l="6238" t="22826" r="5524" b="23692"/>
          <a:stretch/>
        </p:blipFill>
        <p:spPr>
          <a:xfrm>
            <a:off x="6770100" y="275550"/>
            <a:ext cx="2039400" cy="695207"/>
          </a:xfrm>
          <a:prstGeom prst="rect">
            <a:avLst/>
          </a:prstGeom>
          <a:noFill/>
          <a:ln>
            <a:noFill/>
          </a:ln>
        </p:spPr>
      </p:pic>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Title and image">
  <p:cSld name="Title and image">
    <p:spTree>
      <p:nvGrpSpPr>
        <p:cNvPr id="1" name="Shape 598"/>
        <p:cNvGrpSpPr/>
        <p:nvPr/>
      </p:nvGrpSpPr>
      <p:grpSpPr>
        <a:xfrm>
          <a:off x="0" y="0"/>
          <a:ext cx="0" cy="0"/>
          <a:chOff x="0" y="0"/>
          <a:chExt cx="0" cy="0"/>
        </a:xfrm>
      </p:grpSpPr>
      <p:sp>
        <p:nvSpPr>
          <p:cNvPr id="599" name="Google Shape;599;p67"/>
          <p:cNvSpPr/>
          <p:nvPr/>
        </p:nvSpPr>
        <p:spPr>
          <a:xfrm>
            <a:off x="0" y="0"/>
            <a:ext cx="9144000" cy="5143500"/>
          </a:xfrm>
          <a:prstGeom prst="rect">
            <a:avLst/>
          </a:prstGeom>
          <a:solidFill>
            <a:srgbClr val="FFFFFF">
              <a:alpha val="1456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DM Sans"/>
              <a:ea typeface="DM Sans"/>
              <a:cs typeface="DM Sans"/>
              <a:sym typeface="DM Sans"/>
            </a:endParaRPr>
          </a:p>
        </p:txBody>
      </p:sp>
      <p:sp>
        <p:nvSpPr>
          <p:cNvPr id="600" name="Google Shape;600;p67"/>
          <p:cNvSpPr>
            <a:spLocks noGrp="1"/>
          </p:cNvSpPr>
          <p:nvPr>
            <p:ph type="pic" idx="2"/>
          </p:nvPr>
        </p:nvSpPr>
        <p:spPr>
          <a:xfrm>
            <a:off x="311700" y="1170425"/>
            <a:ext cx="8520600" cy="3492900"/>
          </a:xfrm>
          <a:prstGeom prst="roundRect">
            <a:avLst>
              <a:gd name="adj" fmla="val 5866"/>
            </a:avLst>
          </a:prstGeom>
          <a:noFill/>
          <a:ln>
            <a:noFill/>
          </a:ln>
        </p:spPr>
      </p:sp>
      <p:sp>
        <p:nvSpPr>
          <p:cNvPr id="601" name="Google Shape;601;p67"/>
          <p:cNvSpPr txBox="1">
            <a:spLocks noGrp="1"/>
          </p:cNvSpPr>
          <p:nvPr>
            <p:ph type="title"/>
          </p:nvPr>
        </p:nvSpPr>
        <p:spPr>
          <a:xfrm>
            <a:off x="366600" y="457200"/>
            <a:ext cx="8465700" cy="758100"/>
          </a:xfrm>
          <a:prstGeom prst="rect">
            <a:avLst/>
          </a:prstGeom>
        </p:spPr>
        <p:txBody>
          <a:bodyPr spcFirstLastPara="1" wrap="square" lIns="91425" tIns="91425" rIns="91425" bIns="91425" anchor="t" anchorCtr="0">
            <a:spAutoFit/>
          </a:bodyPr>
          <a:lstStyle>
            <a:lvl1pPr lvl="0" algn="ctr">
              <a:spcBef>
                <a:spcPts val="0"/>
              </a:spcBef>
              <a:spcAft>
                <a:spcPts val="0"/>
              </a:spcAft>
              <a:buNone/>
              <a:defRPr sz="3200">
                <a:solidFill>
                  <a:schemeClr val="lt1"/>
                </a:solidFill>
              </a:defRPr>
            </a:lvl1pPr>
            <a:lvl2pPr lvl="1" algn="ctr">
              <a:spcBef>
                <a:spcPts val="0"/>
              </a:spcBef>
              <a:spcAft>
                <a:spcPts val="0"/>
              </a:spcAft>
              <a:buNone/>
              <a:defRPr sz="2400">
                <a:solidFill>
                  <a:schemeClr val="lt1"/>
                </a:solidFill>
                <a:latin typeface="Poppins SemiBold"/>
                <a:ea typeface="Poppins SemiBold"/>
                <a:cs typeface="Poppins SemiBold"/>
                <a:sym typeface="Poppins SemiBold"/>
              </a:defRPr>
            </a:lvl2pPr>
            <a:lvl3pPr lvl="2" algn="ctr">
              <a:spcBef>
                <a:spcPts val="0"/>
              </a:spcBef>
              <a:spcAft>
                <a:spcPts val="0"/>
              </a:spcAft>
              <a:buNone/>
              <a:defRPr sz="2400">
                <a:solidFill>
                  <a:schemeClr val="lt1"/>
                </a:solidFill>
                <a:latin typeface="Poppins SemiBold"/>
                <a:ea typeface="Poppins SemiBold"/>
                <a:cs typeface="Poppins SemiBold"/>
                <a:sym typeface="Poppins SemiBold"/>
              </a:defRPr>
            </a:lvl3pPr>
            <a:lvl4pPr lvl="3" algn="ctr">
              <a:spcBef>
                <a:spcPts val="0"/>
              </a:spcBef>
              <a:spcAft>
                <a:spcPts val="0"/>
              </a:spcAft>
              <a:buNone/>
              <a:defRPr sz="2400">
                <a:solidFill>
                  <a:schemeClr val="lt1"/>
                </a:solidFill>
                <a:latin typeface="Poppins SemiBold"/>
                <a:ea typeface="Poppins SemiBold"/>
                <a:cs typeface="Poppins SemiBold"/>
                <a:sym typeface="Poppins SemiBold"/>
              </a:defRPr>
            </a:lvl4pPr>
            <a:lvl5pPr lvl="4" algn="ctr">
              <a:spcBef>
                <a:spcPts val="0"/>
              </a:spcBef>
              <a:spcAft>
                <a:spcPts val="0"/>
              </a:spcAft>
              <a:buNone/>
              <a:defRPr sz="2400">
                <a:solidFill>
                  <a:schemeClr val="lt1"/>
                </a:solidFill>
                <a:latin typeface="Poppins SemiBold"/>
                <a:ea typeface="Poppins SemiBold"/>
                <a:cs typeface="Poppins SemiBold"/>
                <a:sym typeface="Poppins SemiBold"/>
              </a:defRPr>
            </a:lvl5pPr>
            <a:lvl6pPr lvl="5" algn="ctr">
              <a:spcBef>
                <a:spcPts val="0"/>
              </a:spcBef>
              <a:spcAft>
                <a:spcPts val="0"/>
              </a:spcAft>
              <a:buNone/>
              <a:defRPr sz="2400">
                <a:solidFill>
                  <a:schemeClr val="lt1"/>
                </a:solidFill>
                <a:latin typeface="Poppins SemiBold"/>
                <a:ea typeface="Poppins SemiBold"/>
                <a:cs typeface="Poppins SemiBold"/>
                <a:sym typeface="Poppins SemiBold"/>
              </a:defRPr>
            </a:lvl6pPr>
            <a:lvl7pPr lvl="6" algn="ctr">
              <a:spcBef>
                <a:spcPts val="0"/>
              </a:spcBef>
              <a:spcAft>
                <a:spcPts val="0"/>
              </a:spcAft>
              <a:buNone/>
              <a:defRPr sz="2400">
                <a:solidFill>
                  <a:schemeClr val="lt1"/>
                </a:solidFill>
                <a:latin typeface="Poppins SemiBold"/>
                <a:ea typeface="Poppins SemiBold"/>
                <a:cs typeface="Poppins SemiBold"/>
                <a:sym typeface="Poppins SemiBold"/>
              </a:defRPr>
            </a:lvl7pPr>
            <a:lvl8pPr lvl="7" algn="ctr">
              <a:spcBef>
                <a:spcPts val="0"/>
              </a:spcBef>
              <a:spcAft>
                <a:spcPts val="0"/>
              </a:spcAft>
              <a:buNone/>
              <a:defRPr sz="2400">
                <a:solidFill>
                  <a:schemeClr val="lt1"/>
                </a:solidFill>
                <a:latin typeface="Poppins SemiBold"/>
                <a:ea typeface="Poppins SemiBold"/>
                <a:cs typeface="Poppins SemiBold"/>
                <a:sym typeface="Poppins SemiBold"/>
              </a:defRPr>
            </a:lvl8pPr>
            <a:lvl9pPr lvl="8" algn="ctr">
              <a:spcBef>
                <a:spcPts val="0"/>
              </a:spcBef>
              <a:spcAft>
                <a:spcPts val="0"/>
              </a:spcAft>
              <a:buNone/>
              <a:defRPr sz="2400">
                <a:solidFill>
                  <a:schemeClr val="lt1"/>
                </a:solidFill>
                <a:latin typeface="Poppins SemiBold"/>
                <a:ea typeface="Poppins SemiBold"/>
                <a:cs typeface="Poppins SemiBold"/>
                <a:sym typeface="Poppins SemiBold"/>
              </a:defRPr>
            </a:lvl9pPr>
          </a:lstStyle>
          <a:p>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Image only">
  <p:cSld name="Image only">
    <p:spTree>
      <p:nvGrpSpPr>
        <p:cNvPr id="1" name="Shape 602"/>
        <p:cNvGrpSpPr/>
        <p:nvPr/>
      </p:nvGrpSpPr>
      <p:grpSpPr>
        <a:xfrm>
          <a:off x="0" y="0"/>
          <a:ext cx="0" cy="0"/>
          <a:chOff x="0" y="0"/>
          <a:chExt cx="0" cy="0"/>
        </a:xfrm>
      </p:grpSpPr>
      <p:sp>
        <p:nvSpPr>
          <p:cNvPr id="603" name="Google Shape;603;p68"/>
          <p:cNvSpPr/>
          <p:nvPr/>
        </p:nvSpPr>
        <p:spPr>
          <a:xfrm>
            <a:off x="0" y="0"/>
            <a:ext cx="9144000" cy="5143500"/>
          </a:xfrm>
          <a:prstGeom prst="rect">
            <a:avLst/>
          </a:prstGeom>
          <a:solidFill>
            <a:srgbClr val="FFFFFF">
              <a:alpha val="1456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DM Sans"/>
              <a:ea typeface="DM Sans"/>
              <a:cs typeface="DM Sans"/>
              <a:sym typeface="DM Sans"/>
            </a:endParaRPr>
          </a:p>
        </p:txBody>
      </p:sp>
      <p:sp>
        <p:nvSpPr>
          <p:cNvPr id="604" name="Google Shape;604;p68"/>
          <p:cNvSpPr>
            <a:spLocks noGrp="1"/>
          </p:cNvSpPr>
          <p:nvPr>
            <p:ph type="pic" idx="2"/>
          </p:nvPr>
        </p:nvSpPr>
        <p:spPr>
          <a:xfrm>
            <a:off x="311700" y="445025"/>
            <a:ext cx="8520600" cy="4218300"/>
          </a:xfrm>
          <a:prstGeom prst="roundRect">
            <a:avLst>
              <a:gd name="adj" fmla="val 5240"/>
            </a:avLst>
          </a:prstGeom>
          <a:noFill/>
          <a:ln>
            <a:noFill/>
          </a:ln>
        </p:spPr>
      </p:sp>
      <p:sp>
        <p:nvSpPr>
          <p:cNvPr id="605" name="Google Shape;605;p68"/>
          <p:cNvSpPr/>
          <p:nvPr/>
        </p:nvSpPr>
        <p:spPr>
          <a:xfrm>
            <a:off x="7335225" y="-1221250"/>
            <a:ext cx="2596500" cy="2596500"/>
          </a:xfrm>
          <a:prstGeom prst="ellipse">
            <a:avLst/>
          </a:prstGeom>
          <a:no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606"/>
        <p:cNvGrpSpPr/>
        <p:nvPr/>
      </p:nvGrpSpPr>
      <p:grpSpPr>
        <a:xfrm>
          <a:off x="0" y="0"/>
          <a:ext cx="0" cy="0"/>
          <a:chOff x="0" y="0"/>
          <a:chExt cx="0" cy="0"/>
        </a:xfrm>
      </p:grpSpPr>
      <p:sp>
        <p:nvSpPr>
          <p:cNvPr id="607" name="Google Shape;607;p69"/>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Char char="●"/>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8" name="Google Shape;608;p69"/>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09" name="Google Shape;609;p69"/>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sz="1100"/>
            </a:lvl1pPr>
            <a:lvl2pPr lvl="1" algn="l">
              <a:spcBef>
                <a:spcPts val="0"/>
              </a:spcBef>
              <a:spcAft>
                <a:spcPts val="0"/>
              </a:spcAft>
              <a:buSzPts val="1100"/>
              <a:buNone/>
              <a:defRPr sz="1100"/>
            </a:lvl2pPr>
            <a:lvl3pPr lvl="2" algn="l">
              <a:spcBef>
                <a:spcPts val="0"/>
              </a:spcBef>
              <a:spcAft>
                <a:spcPts val="0"/>
              </a:spcAft>
              <a:buSzPts val="1100"/>
              <a:buNone/>
              <a:defRPr sz="1100"/>
            </a:lvl3pPr>
            <a:lvl4pPr lvl="3" algn="l">
              <a:spcBef>
                <a:spcPts val="0"/>
              </a:spcBef>
              <a:spcAft>
                <a:spcPts val="0"/>
              </a:spcAft>
              <a:buSzPts val="1100"/>
              <a:buNone/>
              <a:defRPr sz="1100"/>
            </a:lvl4pPr>
            <a:lvl5pPr lvl="4" algn="l">
              <a:spcBef>
                <a:spcPts val="0"/>
              </a:spcBef>
              <a:spcAft>
                <a:spcPts val="0"/>
              </a:spcAft>
              <a:buSzPts val="1100"/>
              <a:buNone/>
              <a:defRPr sz="1100"/>
            </a:lvl5pPr>
            <a:lvl6pPr lvl="5" algn="l">
              <a:spcBef>
                <a:spcPts val="0"/>
              </a:spcBef>
              <a:spcAft>
                <a:spcPts val="0"/>
              </a:spcAft>
              <a:buSzPts val="1100"/>
              <a:buNone/>
              <a:defRPr sz="1100"/>
            </a:lvl6pPr>
            <a:lvl7pPr lvl="6" algn="l">
              <a:spcBef>
                <a:spcPts val="0"/>
              </a:spcBef>
              <a:spcAft>
                <a:spcPts val="0"/>
              </a:spcAft>
              <a:buSzPts val="1100"/>
              <a:buNone/>
              <a:defRPr sz="1100"/>
            </a:lvl7pPr>
            <a:lvl8pPr lvl="7" algn="l">
              <a:spcBef>
                <a:spcPts val="0"/>
              </a:spcBef>
              <a:spcAft>
                <a:spcPts val="0"/>
              </a:spcAft>
              <a:buSzPts val="1100"/>
              <a:buNone/>
              <a:defRPr sz="1100"/>
            </a:lvl8pPr>
            <a:lvl9pPr lvl="8" algn="l">
              <a:spcBef>
                <a:spcPts val="0"/>
              </a:spcBef>
              <a:spcAft>
                <a:spcPts val="0"/>
              </a:spcAft>
              <a:buSzPts val="1100"/>
              <a:buNone/>
              <a:defRPr sz="1100"/>
            </a:lvl9pPr>
          </a:lstStyle>
          <a:p>
            <a:endParaRPr/>
          </a:p>
        </p:txBody>
      </p:sp>
      <p:sp>
        <p:nvSpPr>
          <p:cNvPr id="610" name="Google Shape;610;p69"/>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sz="1100"/>
            </a:lvl1pPr>
            <a:lvl2pPr lvl="1" algn="l">
              <a:spcBef>
                <a:spcPts val="0"/>
              </a:spcBef>
              <a:spcAft>
                <a:spcPts val="0"/>
              </a:spcAft>
              <a:buSzPts val="1100"/>
              <a:buNone/>
              <a:defRPr sz="1100"/>
            </a:lvl2pPr>
            <a:lvl3pPr lvl="2" algn="l">
              <a:spcBef>
                <a:spcPts val="0"/>
              </a:spcBef>
              <a:spcAft>
                <a:spcPts val="0"/>
              </a:spcAft>
              <a:buSzPts val="1100"/>
              <a:buNone/>
              <a:defRPr sz="1100"/>
            </a:lvl3pPr>
            <a:lvl4pPr lvl="3" algn="l">
              <a:spcBef>
                <a:spcPts val="0"/>
              </a:spcBef>
              <a:spcAft>
                <a:spcPts val="0"/>
              </a:spcAft>
              <a:buSzPts val="1100"/>
              <a:buNone/>
              <a:defRPr sz="1100"/>
            </a:lvl4pPr>
            <a:lvl5pPr lvl="4" algn="l">
              <a:spcBef>
                <a:spcPts val="0"/>
              </a:spcBef>
              <a:spcAft>
                <a:spcPts val="0"/>
              </a:spcAft>
              <a:buSzPts val="1100"/>
              <a:buNone/>
              <a:defRPr sz="1100"/>
            </a:lvl5pPr>
            <a:lvl6pPr lvl="5" algn="l">
              <a:spcBef>
                <a:spcPts val="0"/>
              </a:spcBef>
              <a:spcAft>
                <a:spcPts val="0"/>
              </a:spcAft>
              <a:buSzPts val="1100"/>
              <a:buNone/>
              <a:defRPr sz="1100"/>
            </a:lvl6pPr>
            <a:lvl7pPr lvl="6" algn="l">
              <a:spcBef>
                <a:spcPts val="0"/>
              </a:spcBef>
              <a:spcAft>
                <a:spcPts val="0"/>
              </a:spcAft>
              <a:buSzPts val="1100"/>
              <a:buNone/>
              <a:defRPr sz="1100"/>
            </a:lvl7pPr>
            <a:lvl8pPr lvl="7" algn="l">
              <a:spcBef>
                <a:spcPts val="0"/>
              </a:spcBef>
              <a:spcAft>
                <a:spcPts val="0"/>
              </a:spcAft>
              <a:buSzPts val="1100"/>
              <a:buNone/>
              <a:defRPr sz="1100"/>
            </a:lvl8pPr>
            <a:lvl9pPr lvl="8" algn="l">
              <a:spcBef>
                <a:spcPts val="0"/>
              </a:spcBef>
              <a:spcAft>
                <a:spcPts val="0"/>
              </a:spcAft>
              <a:buSzPts val="1100"/>
              <a:buNone/>
              <a:defRPr sz="1100"/>
            </a:lvl9pPr>
          </a:lstStyle>
          <a:p>
            <a:endParaRPr/>
          </a:p>
        </p:txBody>
      </p:sp>
      <p:sp>
        <p:nvSpPr>
          <p:cNvPr id="611" name="Google Shape;611;p69"/>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sz="1100"/>
            </a:lvl1pPr>
            <a:lvl2pPr marL="0" lvl="1" indent="0" algn="r">
              <a:spcBef>
                <a:spcPts val="0"/>
              </a:spcBef>
              <a:buNone/>
              <a:defRPr sz="1100"/>
            </a:lvl2pPr>
            <a:lvl3pPr marL="0" lvl="2" indent="0" algn="r">
              <a:spcBef>
                <a:spcPts val="0"/>
              </a:spcBef>
              <a:buNone/>
              <a:defRPr sz="1100"/>
            </a:lvl3pPr>
            <a:lvl4pPr marL="0" lvl="3" indent="0" algn="r">
              <a:spcBef>
                <a:spcPts val="0"/>
              </a:spcBef>
              <a:buNone/>
              <a:defRPr sz="1100"/>
            </a:lvl4pPr>
            <a:lvl5pPr marL="0" lvl="4" indent="0" algn="r">
              <a:spcBef>
                <a:spcPts val="0"/>
              </a:spcBef>
              <a:buNone/>
              <a:defRPr sz="1100"/>
            </a:lvl5pPr>
            <a:lvl6pPr marL="0" lvl="5" indent="0" algn="r">
              <a:spcBef>
                <a:spcPts val="0"/>
              </a:spcBef>
              <a:buNone/>
              <a:defRPr sz="1100"/>
            </a:lvl6pPr>
            <a:lvl7pPr marL="0" lvl="6" indent="0" algn="r">
              <a:spcBef>
                <a:spcPts val="0"/>
              </a:spcBef>
              <a:buNone/>
              <a:defRPr sz="1100"/>
            </a:lvl7pPr>
            <a:lvl8pPr marL="0" lvl="7" indent="0" algn="r">
              <a:spcBef>
                <a:spcPts val="0"/>
              </a:spcBef>
              <a:buNone/>
              <a:defRPr sz="1100"/>
            </a:lvl8pPr>
            <a:lvl9pPr marL="0" lvl="8" indent="0" algn="r">
              <a:spcBef>
                <a:spcPts val="0"/>
              </a:spcBef>
              <a:buNone/>
              <a:defRPr sz="1100"/>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612"/>
        <p:cNvGrpSpPr/>
        <p:nvPr/>
      </p:nvGrpSpPr>
      <p:grpSpPr>
        <a:xfrm>
          <a:off x="0" y="0"/>
          <a:ext cx="0" cy="0"/>
          <a:chOff x="0" y="0"/>
          <a:chExt cx="0" cy="0"/>
        </a:xfrm>
      </p:grpSpPr>
      <p:sp>
        <p:nvSpPr>
          <p:cNvPr id="613" name="Google Shape;613;p70"/>
          <p:cNvSpPr txBox="1">
            <a:spLocks noGrp="1"/>
          </p:cNvSpPr>
          <p:nvPr>
            <p:ph type="title"/>
          </p:nvPr>
        </p:nvSpPr>
        <p:spPr>
          <a:xfrm>
            <a:off x="311700" y="445025"/>
            <a:ext cx="8520600" cy="572700"/>
          </a:xfrm>
          <a:prstGeom prst="rect">
            <a:avLst/>
          </a:prstGeom>
          <a:noFill/>
          <a:ln>
            <a:noFill/>
          </a:ln>
        </p:spPr>
        <p:txBody>
          <a:bodyPr spcFirstLastPara="1" wrap="square" lIns="68575" tIns="68575" rIns="68575" bIns="68575" anchor="t" anchorCtr="0">
            <a:normAutofit/>
          </a:bodyPr>
          <a:lstStyle>
            <a:lvl1pPr lvl="0" algn="l">
              <a:lnSpc>
                <a:spcPct val="90000"/>
              </a:lnSpc>
              <a:spcBef>
                <a:spcPts val="0"/>
              </a:spcBef>
              <a:spcAft>
                <a:spcPts val="0"/>
              </a:spcAft>
              <a:buClr>
                <a:schemeClr val="dk1"/>
              </a:buClr>
              <a:buSzPts val="2100"/>
              <a:buFont typeface="Play"/>
              <a:buNone/>
              <a:defRPr/>
            </a:lvl1pPr>
            <a:lvl2pPr lvl="1">
              <a:spcBef>
                <a:spcPts val="0"/>
              </a:spcBef>
              <a:spcAft>
                <a:spcPts val="0"/>
              </a:spcAft>
              <a:buSzPts val="2100"/>
              <a:buNone/>
              <a:defRPr/>
            </a:lvl2pPr>
            <a:lvl3pPr lvl="2">
              <a:spcBef>
                <a:spcPts val="0"/>
              </a:spcBef>
              <a:spcAft>
                <a:spcPts val="0"/>
              </a:spcAft>
              <a:buSzPts val="2100"/>
              <a:buNone/>
              <a:defRPr/>
            </a:lvl3pPr>
            <a:lvl4pPr lvl="3">
              <a:spcBef>
                <a:spcPts val="0"/>
              </a:spcBef>
              <a:spcAft>
                <a:spcPts val="0"/>
              </a:spcAft>
              <a:buSzPts val="2100"/>
              <a:buNone/>
              <a:defRPr/>
            </a:lvl4pPr>
            <a:lvl5pPr lvl="4">
              <a:spcBef>
                <a:spcPts val="0"/>
              </a:spcBef>
              <a:spcAft>
                <a:spcPts val="0"/>
              </a:spcAft>
              <a:buSzPts val="2100"/>
              <a:buNone/>
              <a:defRPr/>
            </a:lvl5pPr>
            <a:lvl6pPr lvl="5">
              <a:spcBef>
                <a:spcPts val="0"/>
              </a:spcBef>
              <a:spcAft>
                <a:spcPts val="0"/>
              </a:spcAft>
              <a:buSzPts val="2100"/>
              <a:buNone/>
              <a:defRPr/>
            </a:lvl6pPr>
            <a:lvl7pPr lvl="6">
              <a:spcBef>
                <a:spcPts val="0"/>
              </a:spcBef>
              <a:spcAft>
                <a:spcPts val="0"/>
              </a:spcAft>
              <a:buSzPts val="2100"/>
              <a:buNone/>
              <a:defRPr/>
            </a:lvl7pPr>
            <a:lvl8pPr lvl="7">
              <a:spcBef>
                <a:spcPts val="0"/>
              </a:spcBef>
              <a:spcAft>
                <a:spcPts val="0"/>
              </a:spcAft>
              <a:buSzPts val="2100"/>
              <a:buNone/>
              <a:defRPr/>
            </a:lvl8pPr>
            <a:lvl9pPr lvl="8">
              <a:spcBef>
                <a:spcPts val="0"/>
              </a:spcBef>
              <a:spcAft>
                <a:spcPts val="0"/>
              </a:spcAft>
              <a:buSzPts val="2100"/>
              <a:buNone/>
              <a:defRPr/>
            </a:lvl9pPr>
          </a:lstStyle>
          <a:p>
            <a:endParaRPr/>
          </a:p>
        </p:txBody>
      </p:sp>
      <p:sp>
        <p:nvSpPr>
          <p:cNvPr id="614" name="Google Shape;614;p70"/>
          <p:cNvSpPr txBox="1">
            <a:spLocks noGrp="1"/>
          </p:cNvSpPr>
          <p:nvPr>
            <p:ph type="body" idx="1"/>
          </p:nvPr>
        </p:nvSpPr>
        <p:spPr>
          <a:xfrm>
            <a:off x="311700" y="1152475"/>
            <a:ext cx="8520600" cy="3416400"/>
          </a:xfrm>
          <a:prstGeom prst="rect">
            <a:avLst/>
          </a:prstGeom>
          <a:noFill/>
          <a:ln>
            <a:noFill/>
          </a:ln>
        </p:spPr>
        <p:txBody>
          <a:bodyPr spcFirstLastPara="1" wrap="square" lIns="68575" tIns="68575" rIns="68575" bIns="68575" anchor="t" anchorCtr="0">
            <a:normAutofit/>
          </a:bodyPr>
          <a:lstStyle>
            <a:lvl1pPr marL="457200" lvl="0" indent="-317500" algn="l">
              <a:lnSpc>
                <a:spcPct val="90000"/>
              </a:lnSpc>
              <a:spcBef>
                <a:spcPts val="0"/>
              </a:spcBef>
              <a:spcAft>
                <a:spcPts val="0"/>
              </a:spcAft>
              <a:buClr>
                <a:schemeClr val="dk1"/>
              </a:buClr>
              <a:buSzPts val="1400"/>
              <a:buChar char="●"/>
              <a:defRPr/>
            </a:lvl1pPr>
            <a:lvl2pPr marL="914400" lvl="1" indent="-298450" algn="l">
              <a:lnSpc>
                <a:spcPct val="90000"/>
              </a:lnSpc>
              <a:spcBef>
                <a:spcPts val="0"/>
              </a:spcBef>
              <a:spcAft>
                <a:spcPts val="0"/>
              </a:spcAft>
              <a:buClr>
                <a:schemeClr val="dk1"/>
              </a:buClr>
              <a:buSzPts val="1100"/>
              <a:buChar char="○"/>
              <a:defRPr/>
            </a:lvl2pPr>
            <a:lvl3pPr marL="1371600" lvl="2" indent="-298450" algn="l">
              <a:lnSpc>
                <a:spcPct val="90000"/>
              </a:lnSpc>
              <a:spcBef>
                <a:spcPts val="0"/>
              </a:spcBef>
              <a:spcAft>
                <a:spcPts val="0"/>
              </a:spcAft>
              <a:buClr>
                <a:schemeClr val="dk1"/>
              </a:buClr>
              <a:buSzPts val="1100"/>
              <a:buChar char="■"/>
              <a:defRPr/>
            </a:lvl3pPr>
            <a:lvl4pPr marL="1828800" lvl="3" indent="-298450" algn="l">
              <a:lnSpc>
                <a:spcPct val="90000"/>
              </a:lnSpc>
              <a:spcBef>
                <a:spcPts val="0"/>
              </a:spcBef>
              <a:spcAft>
                <a:spcPts val="0"/>
              </a:spcAft>
              <a:buClr>
                <a:schemeClr val="dk1"/>
              </a:buClr>
              <a:buSzPts val="1100"/>
              <a:buChar char="●"/>
              <a:defRPr/>
            </a:lvl4pPr>
            <a:lvl5pPr marL="2286000" lvl="4" indent="-298450" algn="l">
              <a:lnSpc>
                <a:spcPct val="90000"/>
              </a:lnSpc>
              <a:spcBef>
                <a:spcPts val="0"/>
              </a:spcBef>
              <a:spcAft>
                <a:spcPts val="0"/>
              </a:spcAft>
              <a:buClr>
                <a:schemeClr val="dk1"/>
              </a:buClr>
              <a:buSzPts val="1100"/>
              <a:buChar char="○"/>
              <a:defRPr/>
            </a:lvl5pPr>
            <a:lvl6pPr marL="2743200" lvl="5" indent="-298450" algn="l">
              <a:lnSpc>
                <a:spcPct val="90000"/>
              </a:lnSpc>
              <a:spcBef>
                <a:spcPts val="0"/>
              </a:spcBef>
              <a:spcAft>
                <a:spcPts val="0"/>
              </a:spcAft>
              <a:buClr>
                <a:schemeClr val="dk1"/>
              </a:buClr>
              <a:buSzPts val="1100"/>
              <a:buChar char="■"/>
              <a:defRPr/>
            </a:lvl6pPr>
            <a:lvl7pPr marL="3200400" lvl="6" indent="-298450" algn="l">
              <a:lnSpc>
                <a:spcPct val="90000"/>
              </a:lnSpc>
              <a:spcBef>
                <a:spcPts val="0"/>
              </a:spcBef>
              <a:spcAft>
                <a:spcPts val="0"/>
              </a:spcAft>
              <a:buClr>
                <a:schemeClr val="dk1"/>
              </a:buClr>
              <a:buSzPts val="1100"/>
              <a:buChar char="●"/>
              <a:defRPr/>
            </a:lvl7pPr>
            <a:lvl8pPr marL="3657600" lvl="7" indent="-298450" algn="l">
              <a:lnSpc>
                <a:spcPct val="90000"/>
              </a:lnSpc>
              <a:spcBef>
                <a:spcPts val="0"/>
              </a:spcBef>
              <a:spcAft>
                <a:spcPts val="0"/>
              </a:spcAft>
              <a:buClr>
                <a:schemeClr val="dk1"/>
              </a:buClr>
              <a:buSzPts val="1100"/>
              <a:buChar char="○"/>
              <a:defRPr/>
            </a:lvl8pPr>
            <a:lvl9pPr marL="4114800" lvl="8" indent="-298450" algn="l">
              <a:lnSpc>
                <a:spcPct val="90000"/>
              </a:lnSpc>
              <a:spcBef>
                <a:spcPts val="0"/>
              </a:spcBef>
              <a:spcAft>
                <a:spcPts val="0"/>
              </a:spcAft>
              <a:buClr>
                <a:schemeClr val="dk1"/>
              </a:buClr>
              <a:buSzPts val="1100"/>
              <a:buChar char="■"/>
              <a:defRPr/>
            </a:lvl9pPr>
          </a:lstStyle>
          <a:p>
            <a:endParaRPr/>
          </a:p>
        </p:txBody>
      </p:sp>
      <p:sp>
        <p:nvSpPr>
          <p:cNvPr id="615" name="Google Shape;615;p70"/>
          <p:cNvSpPr txBox="1">
            <a:spLocks noGrp="1"/>
          </p:cNvSpPr>
          <p:nvPr>
            <p:ph type="sldNum" idx="12"/>
          </p:nvPr>
        </p:nvSpPr>
        <p:spPr>
          <a:xfrm>
            <a:off x="8472458" y="4663217"/>
            <a:ext cx="548700" cy="393600"/>
          </a:xfrm>
          <a:prstGeom prst="rect">
            <a:avLst/>
          </a:prstGeom>
          <a:noFill/>
          <a:ln>
            <a:noFill/>
          </a:ln>
        </p:spPr>
        <p:txBody>
          <a:bodyPr spcFirstLastPara="1" wrap="square" lIns="68575" tIns="68575" rIns="68575" bIns="68575" anchor="ctr" anchorCtr="0">
            <a:normAutofit/>
          </a:bodyPr>
          <a:lstStyle>
            <a:lvl1pPr marL="0" lvl="0" indent="0" algn="r">
              <a:buClr>
                <a:srgbClr val="757575"/>
              </a:buClr>
              <a:buSzPts val="900"/>
              <a:buFont typeface="Arial"/>
              <a:buNone/>
              <a:defRPr sz="900">
                <a:solidFill>
                  <a:srgbClr val="757575"/>
                </a:solidFill>
                <a:latin typeface="Arial"/>
                <a:ea typeface="Arial"/>
                <a:cs typeface="Arial"/>
                <a:sym typeface="Arial"/>
              </a:defRPr>
            </a:lvl1pPr>
            <a:lvl2pPr marL="0" lvl="1" indent="0" algn="r">
              <a:buClr>
                <a:srgbClr val="757575"/>
              </a:buClr>
              <a:buSzPts val="900"/>
              <a:buFont typeface="Arial"/>
              <a:buNone/>
              <a:defRPr sz="900">
                <a:solidFill>
                  <a:srgbClr val="757575"/>
                </a:solidFill>
                <a:latin typeface="Arial"/>
                <a:ea typeface="Arial"/>
                <a:cs typeface="Arial"/>
                <a:sym typeface="Arial"/>
              </a:defRPr>
            </a:lvl2pPr>
            <a:lvl3pPr marL="0" lvl="2" indent="0" algn="r">
              <a:buClr>
                <a:srgbClr val="757575"/>
              </a:buClr>
              <a:buSzPts val="900"/>
              <a:buFont typeface="Arial"/>
              <a:buNone/>
              <a:defRPr sz="900">
                <a:solidFill>
                  <a:srgbClr val="757575"/>
                </a:solidFill>
                <a:latin typeface="Arial"/>
                <a:ea typeface="Arial"/>
                <a:cs typeface="Arial"/>
                <a:sym typeface="Arial"/>
              </a:defRPr>
            </a:lvl3pPr>
            <a:lvl4pPr marL="0" lvl="3" indent="0" algn="r">
              <a:buClr>
                <a:srgbClr val="757575"/>
              </a:buClr>
              <a:buSzPts val="900"/>
              <a:buFont typeface="Arial"/>
              <a:buNone/>
              <a:defRPr sz="900">
                <a:solidFill>
                  <a:srgbClr val="757575"/>
                </a:solidFill>
                <a:latin typeface="Arial"/>
                <a:ea typeface="Arial"/>
                <a:cs typeface="Arial"/>
                <a:sym typeface="Arial"/>
              </a:defRPr>
            </a:lvl4pPr>
            <a:lvl5pPr marL="0" lvl="4" indent="0" algn="r">
              <a:buClr>
                <a:srgbClr val="757575"/>
              </a:buClr>
              <a:buSzPts val="900"/>
              <a:buFont typeface="Arial"/>
              <a:buNone/>
              <a:defRPr sz="900">
                <a:solidFill>
                  <a:srgbClr val="757575"/>
                </a:solidFill>
                <a:latin typeface="Arial"/>
                <a:ea typeface="Arial"/>
                <a:cs typeface="Arial"/>
                <a:sym typeface="Arial"/>
              </a:defRPr>
            </a:lvl5pPr>
            <a:lvl6pPr marL="0" lvl="5" indent="0" algn="r">
              <a:buClr>
                <a:srgbClr val="757575"/>
              </a:buClr>
              <a:buSzPts val="900"/>
              <a:buFont typeface="Arial"/>
              <a:buNone/>
              <a:defRPr sz="900">
                <a:solidFill>
                  <a:srgbClr val="757575"/>
                </a:solidFill>
                <a:latin typeface="Arial"/>
                <a:ea typeface="Arial"/>
                <a:cs typeface="Arial"/>
                <a:sym typeface="Arial"/>
              </a:defRPr>
            </a:lvl6pPr>
            <a:lvl7pPr marL="0" lvl="6" indent="0" algn="r">
              <a:buClr>
                <a:srgbClr val="757575"/>
              </a:buClr>
              <a:buSzPts val="900"/>
              <a:buFont typeface="Arial"/>
              <a:buNone/>
              <a:defRPr sz="900">
                <a:solidFill>
                  <a:srgbClr val="757575"/>
                </a:solidFill>
                <a:latin typeface="Arial"/>
                <a:ea typeface="Arial"/>
                <a:cs typeface="Arial"/>
                <a:sym typeface="Arial"/>
              </a:defRPr>
            </a:lvl7pPr>
            <a:lvl8pPr marL="0" lvl="7" indent="0" algn="r">
              <a:buClr>
                <a:srgbClr val="757575"/>
              </a:buClr>
              <a:buSzPts val="900"/>
              <a:buFont typeface="Arial"/>
              <a:buNone/>
              <a:defRPr sz="900">
                <a:solidFill>
                  <a:srgbClr val="757575"/>
                </a:solidFill>
                <a:latin typeface="Arial"/>
                <a:ea typeface="Arial"/>
                <a:cs typeface="Arial"/>
                <a:sym typeface="Arial"/>
              </a:defRPr>
            </a:lvl8pPr>
            <a:lvl9pPr marL="0" lvl="8" indent="0" algn="r">
              <a:buClr>
                <a:srgbClr val="757575"/>
              </a:buClr>
              <a:buSzPts val="900"/>
              <a:buFont typeface="Arial"/>
              <a:buNone/>
              <a:defRPr sz="900">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Blank 1">
  <p:cSld name="BLANK_2">
    <p:spTree>
      <p:nvGrpSpPr>
        <p:cNvPr id="1" name="Shape 616"/>
        <p:cNvGrpSpPr/>
        <p:nvPr/>
      </p:nvGrpSpPr>
      <p:grpSpPr>
        <a:xfrm>
          <a:off x="0" y="0"/>
          <a:ext cx="0" cy="0"/>
          <a:chOff x="0" y="0"/>
          <a:chExt cx="0" cy="0"/>
        </a:xfrm>
      </p:grpSpPr>
      <p:sp>
        <p:nvSpPr>
          <p:cNvPr id="617" name="Google Shape;617;p71"/>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sz="1100"/>
            </a:lvl1pPr>
            <a:lvl2pPr lvl="1" algn="l">
              <a:spcBef>
                <a:spcPts val="0"/>
              </a:spcBef>
              <a:spcAft>
                <a:spcPts val="0"/>
              </a:spcAft>
              <a:buSzPts val="1100"/>
              <a:buNone/>
              <a:defRPr sz="1100"/>
            </a:lvl2pPr>
            <a:lvl3pPr lvl="2" algn="l">
              <a:spcBef>
                <a:spcPts val="0"/>
              </a:spcBef>
              <a:spcAft>
                <a:spcPts val="0"/>
              </a:spcAft>
              <a:buSzPts val="1100"/>
              <a:buNone/>
              <a:defRPr sz="1100"/>
            </a:lvl3pPr>
            <a:lvl4pPr lvl="3" algn="l">
              <a:spcBef>
                <a:spcPts val="0"/>
              </a:spcBef>
              <a:spcAft>
                <a:spcPts val="0"/>
              </a:spcAft>
              <a:buSzPts val="1100"/>
              <a:buNone/>
              <a:defRPr sz="1100"/>
            </a:lvl4pPr>
            <a:lvl5pPr lvl="4" algn="l">
              <a:spcBef>
                <a:spcPts val="0"/>
              </a:spcBef>
              <a:spcAft>
                <a:spcPts val="0"/>
              </a:spcAft>
              <a:buSzPts val="1100"/>
              <a:buNone/>
              <a:defRPr sz="1100"/>
            </a:lvl5pPr>
            <a:lvl6pPr lvl="5" algn="l">
              <a:spcBef>
                <a:spcPts val="0"/>
              </a:spcBef>
              <a:spcAft>
                <a:spcPts val="0"/>
              </a:spcAft>
              <a:buSzPts val="1100"/>
              <a:buNone/>
              <a:defRPr sz="1100"/>
            </a:lvl6pPr>
            <a:lvl7pPr lvl="6" algn="l">
              <a:spcBef>
                <a:spcPts val="0"/>
              </a:spcBef>
              <a:spcAft>
                <a:spcPts val="0"/>
              </a:spcAft>
              <a:buSzPts val="1100"/>
              <a:buNone/>
              <a:defRPr sz="1100"/>
            </a:lvl7pPr>
            <a:lvl8pPr lvl="7" algn="l">
              <a:spcBef>
                <a:spcPts val="0"/>
              </a:spcBef>
              <a:spcAft>
                <a:spcPts val="0"/>
              </a:spcAft>
              <a:buSzPts val="1100"/>
              <a:buNone/>
              <a:defRPr sz="1100"/>
            </a:lvl8pPr>
            <a:lvl9pPr lvl="8" algn="l">
              <a:spcBef>
                <a:spcPts val="0"/>
              </a:spcBef>
              <a:spcAft>
                <a:spcPts val="0"/>
              </a:spcAft>
              <a:buSzPts val="1100"/>
              <a:buNone/>
              <a:defRPr sz="1100"/>
            </a:lvl9pPr>
          </a:lstStyle>
          <a:p>
            <a:endParaRPr/>
          </a:p>
        </p:txBody>
      </p:sp>
      <p:sp>
        <p:nvSpPr>
          <p:cNvPr id="618" name="Google Shape;618;p71"/>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sz="1100"/>
            </a:lvl1pPr>
            <a:lvl2pPr lvl="1" algn="l">
              <a:spcBef>
                <a:spcPts val="0"/>
              </a:spcBef>
              <a:spcAft>
                <a:spcPts val="0"/>
              </a:spcAft>
              <a:buSzPts val="1100"/>
              <a:buNone/>
              <a:defRPr sz="1100"/>
            </a:lvl2pPr>
            <a:lvl3pPr lvl="2" algn="l">
              <a:spcBef>
                <a:spcPts val="0"/>
              </a:spcBef>
              <a:spcAft>
                <a:spcPts val="0"/>
              </a:spcAft>
              <a:buSzPts val="1100"/>
              <a:buNone/>
              <a:defRPr sz="1100"/>
            </a:lvl3pPr>
            <a:lvl4pPr lvl="3" algn="l">
              <a:spcBef>
                <a:spcPts val="0"/>
              </a:spcBef>
              <a:spcAft>
                <a:spcPts val="0"/>
              </a:spcAft>
              <a:buSzPts val="1100"/>
              <a:buNone/>
              <a:defRPr sz="1100"/>
            </a:lvl4pPr>
            <a:lvl5pPr lvl="4" algn="l">
              <a:spcBef>
                <a:spcPts val="0"/>
              </a:spcBef>
              <a:spcAft>
                <a:spcPts val="0"/>
              </a:spcAft>
              <a:buSzPts val="1100"/>
              <a:buNone/>
              <a:defRPr sz="1100"/>
            </a:lvl5pPr>
            <a:lvl6pPr lvl="5" algn="l">
              <a:spcBef>
                <a:spcPts val="0"/>
              </a:spcBef>
              <a:spcAft>
                <a:spcPts val="0"/>
              </a:spcAft>
              <a:buSzPts val="1100"/>
              <a:buNone/>
              <a:defRPr sz="1100"/>
            </a:lvl6pPr>
            <a:lvl7pPr lvl="6" algn="l">
              <a:spcBef>
                <a:spcPts val="0"/>
              </a:spcBef>
              <a:spcAft>
                <a:spcPts val="0"/>
              </a:spcAft>
              <a:buSzPts val="1100"/>
              <a:buNone/>
              <a:defRPr sz="1100"/>
            </a:lvl7pPr>
            <a:lvl8pPr lvl="7" algn="l">
              <a:spcBef>
                <a:spcPts val="0"/>
              </a:spcBef>
              <a:spcAft>
                <a:spcPts val="0"/>
              </a:spcAft>
              <a:buSzPts val="1100"/>
              <a:buNone/>
              <a:defRPr sz="1100"/>
            </a:lvl8pPr>
            <a:lvl9pPr lvl="8" algn="l">
              <a:spcBef>
                <a:spcPts val="0"/>
              </a:spcBef>
              <a:spcAft>
                <a:spcPts val="0"/>
              </a:spcAft>
              <a:buSzPts val="1100"/>
              <a:buNone/>
              <a:defRPr sz="1100"/>
            </a:lvl9pPr>
          </a:lstStyle>
          <a:p>
            <a:endParaRPr/>
          </a:p>
        </p:txBody>
      </p:sp>
      <p:sp>
        <p:nvSpPr>
          <p:cNvPr id="619" name="Google Shape;619;p71"/>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sz="1100"/>
            </a:lvl1pPr>
            <a:lvl2pPr marL="0" lvl="1" indent="0" algn="r">
              <a:spcBef>
                <a:spcPts val="0"/>
              </a:spcBef>
              <a:buNone/>
              <a:defRPr sz="1100"/>
            </a:lvl2pPr>
            <a:lvl3pPr marL="0" lvl="2" indent="0" algn="r">
              <a:spcBef>
                <a:spcPts val="0"/>
              </a:spcBef>
              <a:buNone/>
              <a:defRPr sz="1100"/>
            </a:lvl3pPr>
            <a:lvl4pPr marL="0" lvl="3" indent="0" algn="r">
              <a:spcBef>
                <a:spcPts val="0"/>
              </a:spcBef>
              <a:buNone/>
              <a:defRPr sz="1100"/>
            </a:lvl4pPr>
            <a:lvl5pPr marL="0" lvl="4" indent="0" algn="r">
              <a:spcBef>
                <a:spcPts val="0"/>
              </a:spcBef>
              <a:buNone/>
              <a:defRPr sz="1100"/>
            </a:lvl5pPr>
            <a:lvl6pPr marL="0" lvl="5" indent="0" algn="r">
              <a:spcBef>
                <a:spcPts val="0"/>
              </a:spcBef>
              <a:buNone/>
              <a:defRPr sz="1100"/>
            </a:lvl6pPr>
            <a:lvl7pPr marL="0" lvl="6" indent="0" algn="r">
              <a:spcBef>
                <a:spcPts val="0"/>
              </a:spcBef>
              <a:buNone/>
              <a:defRPr sz="1100"/>
            </a:lvl7pPr>
            <a:lvl8pPr marL="0" lvl="7" indent="0" algn="r">
              <a:spcBef>
                <a:spcPts val="0"/>
              </a:spcBef>
              <a:buNone/>
              <a:defRPr sz="1100"/>
            </a:lvl8pPr>
            <a:lvl9pPr marL="0" lvl="8" indent="0" algn="r">
              <a:spcBef>
                <a:spcPts val="0"/>
              </a:spcBef>
              <a:buNone/>
              <a:defRPr sz="1100"/>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slideLayout" Target="../slideLayouts/slideLayout46.xml"/><Relationship Id="rId18" Type="http://schemas.openxmlformats.org/officeDocument/2006/relationships/slideLayout" Target="../slideLayouts/slideLayout51.xml"/><Relationship Id="rId3" Type="http://schemas.openxmlformats.org/officeDocument/2006/relationships/slideLayout" Target="../slideLayouts/slideLayout36.xml"/><Relationship Id="rId21" Type="http://schemas.openxmlformats.org/officeDocument/2006/relationships/theme" Target="../theme/theme4.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17" Type="http://schemas.openxmlformats.org/officeDocument/2006/relationships/slideLayout" Target="../slideLayouts/slideLayout50.xml"/><Relationship Id="rId2" Type="http://schemas.openxmlformats.org/officeDocument/2006/relationships/slideLayout" Target="../slideLayouts/slideLayout35.xml"/><Relationship Id="rId16" Type="http://schemas.openxmlformats.org/officeDocument/2006/relationships/slideLayout" Target="../slideLayouts/slideLayout49.xml"/><Relationship Id="rId20" Type="http://schemas.openxmlformats.org/officeDocument/2006/relationships/slideLayout" Target="../slideLayouts/slideLayout53.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slideLayout" Target="../slideLayouts/slideLayout48.xml"/><Relationship Id="rId10" Type="http://schemas.openxmlformats.org/officeDocument/2006/relationships/slideLayout" Target="../slideLayouts/slideLayout43.xml"/><Relationship Id="rId19" Type="http://schemas.openxmlformats.org/officeDocument/2006/relationships/slideLayout" Target="../slideLayouts/slideLayout52.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slideLayout" Target="../slideLayouts/slideLayout4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1.xml"/><Relationship Id="rId13" Type="http://schemas.openxmlformats.org/officeDocument/2006/relationships/slideLayout" Target="../slideLayouts/slideLayout66.xml"/><Relationship Id="rId3" Type="http://schemas.openxmlformats.org/officeDocument/2006/relationships/slideLayout" Target="../slideLayouts/slideLayout56.xml"/><Relationship Id="rId7" Type="http://schemas.openxmlformats.org/officeDocument/2006/relationships/slideLayout" Target="../slideLayouts/slideLayout60.xml"/><Relationship Id="rId12" Type="http://schemas.openxmlformats.org/officeDocument/2006/relationships/slideLayout" Target="../slideLayouts/slideLayout65.xml"/><Relationship Id="rId2" Type="http://schemas.openxmlformats.org/officeDocument/2006/relationships/slideLayout" Target="../slideLayouts/slideLayout55.xml"/><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slideLayout" Target="../slideLayouts/slideLayout64.xml"/><Relationship Id="rId5" Type="http://schemas.openxmlformats.org/officeDocument/2006/relationships/slideLayout" Target="../slideLayouts/slideLayout58.xml"/><Relationship Id="rId15" Type="http://schemas.openxmlformats.org/officeDocument/2006/relationships/image" Target="../media/image28.png"/><Relationship Id="rId10" Type="http://schemas.openxmlformats.org/officeDocument/2006/relationships/slideLayout" Target="../slideLayouts/slideLayout63.xml"/><Relationship Id="rId4" Type="http://schemas.openxmlformats.org/officeDocument/2006/relationships/slideLayout" Target="../slideLayouts/slideLayout57.xml"/><Relationship Id="rId9" Type="http://schemas.openxmlformats.org/officeDocument/2006/relationships/slideLayout" Target="../slideLayouts/slideLayout62.xml"/><Relationship Id="rId14"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dk1"/>
              </a:buClr>
              <a:buSzPts val="3300"/>
              <a:buFont typeface="Arial"/>
              <a:buNone/>
              <a:defRPr sz="3300" b="0" i="0" u="none" strike="noStrike" cap="none">
                <a:solidFill>
                  <a:schemeClr val="dk1"/>
                </a:solidFill>
                <a:latin typeface="Arial"/>
                <a:ea typeface="Arial"/>
                <a:cs typeface="Arial"/>
                <a:sym typeface="Arial"/>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52" name="Google Shape;52;p13"/>
          <p:cNvSpPr txBox="1">
            <a:spLocks noGrp="1"/>
          </p:cNvSpPr>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Arial"/>
                <a:ea typeface="Arial"/>
                <a:cs typeface="Arial"/>
                <a:sym typeface="Arial"/>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9pPr>
          </a:lstStyle>
          <a:p>
            <a:endParaRPr/>
          </a:p>
        </p:txBody>
      </p:sp>
      <p:sp>
        <p:nvSpPr>
          <p:cNvPr id="53" name="Google Shape;53;p13"/>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SzPts val="1100"/>
              <a:buNone/>
              <a:defRPr sz="900" b="0" i="0" u="none" strike="noStrike" cap="none">
                <a:solidFill>
                  <a:srgbClr val="757575"/>
                </a:solidFill>
                <a:latin typeface="Arial"/>
                <a:ea typeface="Arial"/>
                <a:cs typeface="Arial"/>
                <a:sym typeface="Arial"/>
              </a:defRPr>
            </a:lvl1pPr>
            <a:lvl2pPr marR="0" lvl="1" algn="l" rtl="0">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rtl="0">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rtl="0">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rtl="0">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rtl="0">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rtl="0">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rtl="0">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rtl="0">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a:endParaRPr/>
          </a:p>
        </p:txBody>
      </p:sp>
      <p:sp>
        <p:nvSpPr>
          <p:cNvPr id="54" name="Google Shape;54;p13"/>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marR="0" lvl="0" algn="ctr" rtl="0">
              <a:spcBef>
                <a:spcPts val="0"/>
              </a:spcBef>
              <a:spcAft>
                <a:spcPts val="0"/>
              </a:spcAft>
              <a:buSzPts val="1100"/>
              <a:buNone/>
              <a:defRPr sz="900" b="0" i="0" u="none" strike="noStrike" cap="none">
                <a:solidFill>
                  <a:srgbClr val="757575"/>
                </a:solidFill>
                <a:latin typeface="Arial"/>
                <a:ea typeface="Arial"/>
                <a:cs typeface="Arial"/>
                <a:sym typeface="Arial"/>
              </a:defRPr>
            </a:lvl1pPr>
            <a:lvl2pPr marR="0" lvl="1" algn="l" rtl="0">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rtl="0">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rtl="0">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rtl="0">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rtl="0">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rtl="0">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rtl="0">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rtl="0">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a:endParaRPr/>
          </a:p>
        </p:txBody>
      </p:sp>
      <p:sp>
        <p:nvSpPr>
          <p:cNvPr id="55" name="Google Shape;55;p13"/>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900" b="0" i="0" u="none" strike="noStrike" cap="none">
                <a:solidFill>
                  <a:srgbClr val="757575"/>
                </a:solidFill>
                <a:latin typeface="Arial"/>
                <a:ea typeface="Arial"/>
                <a:cs typeface="Arial"/>
                <a:sym typeface="Arial"/>
              </a:defRPr>
            </a:lvl1pPr>
            <a:lvl2pPr marL="0" marR="0" lvl="1" indent="0" algn="r" rtl="0">
              <a:spcBef>
                <a:spcPts val="0"/>
              </a:spcBef>
              <a:buNone/>
              <a:defRPr sz="900" b="0" i="0" u="none" strike="noStrike" cap="none">
                <a:solidFill>
                  <a:srgbClr val="757575"/>
                </a:solidFill>
                <a:latin typeface="Arial"/>
                <a:ea typeface="Arial"/>
                <a:cs typeface="Arial"/>
                <a:sym typeface="Arial"/>
              </a:defRPr>
            </a:lvl2pPr>
            <a:lvl3pPr marL="0" marR="0" lvl="2" indent="0" algn="r" rtl="0">
              <a:spcBef>
                <a:spcPts val="0"/>
              </a:spcBef>
              <a:buNone/>
              <a:defRPr sz="900" b="0" i="0" u="none" strike="noStrike" cap="none">
                <a:solidFill>
                  <a:srgbClr val="757575"/>
                </a:solidFill>
                <a:latin typeface="Arial"/>
                <a:ea typeface="Arial"/>
                <a:cs typeface="Arial"/>
                <a:sym typeface="Arial"/>
              </a:defRPr>
            </a:lvl3pPr>
            <a:lvl4pPr marL="0" marR="0" lvl="3" indent="0" algn="r" rtl="0">
              <a:spcBef>
                <a:spcPts val="0"/>
              </a:spcBef>
              <a:buNone/>
              <a:defRPr sz="900" b="0" i="0" u="none" strike="noStrike" cap="none">
                <a:solidFill>
                  <a:srgbClr val="757575"/>
                </a:solidFill>
                <a:latin typeface="Arial"/>
                <a:ea typeface="Arial"/>
                <a:cs typeface="Arial"/>
                <a:sym typeface="Arial"/>
              </a:defRPr>
            </a:lvl4pPr>
            <a:lvl5pPr marL="0" marR="0" lvl="4" indent="0" algn="r" rtl="0">
              <a:spcBef>
                <a:spcPts val="0"/>
              </a:spcBef>
              <a:buNone/>
              <a:defRPr sz="900" b="0" i="0" u="none" strike="noStrike" cap="none">
                <a:solidFill>
                  <a:srgbClr val="757575"/>
                </a:solidFill>
                <a:latin typeface="Arial"/>
                <a:ea typeface="Arial"/>
                <a:cs typeface="Arial"/>
                <a:sym typeface="Arial"/>
              </a:defRPr>
            </a:lvl5pPr>
            <a:lvl6pPr marL="0" marR="0" lvl="5" indent="0" algn="r" rtl="0">
              <a:spcBef>
                <a:spcPts val="0"/>
              </a:spcBef>
              <a:buNone/>
              <a:defRPr sz="900" b="0" i="0" u="none" strike="noStrike" cap="none">
                <a:solidFill>
                  <a:srgbClr val="757575"/>
                </a:solidFill>
                <a:latin typeface="Arial"/>
                <a:ea typeface="Arial"/>
                <a:cs typeface="Arial"/>
                <a:sym typeface="Arial"/>
              </a:defRPr>
            </a:lvl6pPr>
            <a:lvl7pPr marL="0" marR="0" lvl="6" indent="0" algn="r" rtl="0">
              <a:spcBef>
                <a:spcPts val="0"/>
              </a:spcBef>
              <a:buNone/>
              <a:defRPr sz="900" b="0" i="0" u="none" strike="noStrike" cap="none">
                <a:solidFill>
                  <a:srgbClr val="757575"/>
                </a:solidFill>
                <a:latin typeface="Arial"/>
                <a:ea typeface="Arial"/>
                <a:cs typeface="Arial"/>
                <a:sym typeface="Arial"/>
              </a:defRPr>
            </a:lvl7pPr>
            <a:lvl8pPr marL="0" marR="0" lvl="7" indent="0" algn="r" rtl="0">
              <a:spcBef>
                <a:spcPts val="0"/>
              </a:spcBef>
              <a:buNone/>
              <a:defRPr sz="900" b="0" i="0" u="none" strike="noStrike" cap="none">
                <a:solidFill>
                  <a:srgbClr val="757575"/>
                </a:solidFill>
                <a:latin typeface="Arial"/>
                <a:ea typeface="Arial"/>
                <a:cs typeface="Arial"/>
                <a:sym typeface="Arial"/>
              </a:defRPr>
            </a:lvl8pPr>
            <a:lvl9pPr marL="0" marR="0" lvl="8" indent="0" algn="r" rtl="0">
              <a:spcBef>
                <a:spcPts val="0"/>
              </a:spcBef>
              <a:buNone/>
              <a:defRPr sz="9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5"/>
        <p:cNvGrpSpPr/>
        <p:nvPr/>
      </p:nvGrpSpPr>
      <p:grpSpPr>
        <a:xfrm>
          <a:off x="0" y="0"/>
          <a:ext cx="0" cy="0"/>
          <a:chOff x="0" y="0"/>
          <a:chExt cx="0" cy="0"/>
        </a:xfrm>
      </p:grpSpPr>
      <p:sp>
        <p:nvSpPr>
          <p:cNvPr id="126" name="Google Shape;126;p25"/>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dk1"/>
              </a:buClr>
              <a:buSzPts val="3300"/>
              <a:buFont typeface="Play"/>
              <a:buNone/>
              <a:defRPr sz="3300" b="0" i="0" u="none" strike="noStrike" cap="none">
                <a:solidFill>
                  <a:schemeClr val="dk1"/>
                </a:solidFill>
                <a:latin typeface="Play"/>
                <a:ea typeface="Play"/>
                <a:cs typeface="Play"/>
                <a:sym typeface="Play"/>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127" name="Google Shape;127;p25"/>
          <p:cNvSpPr txBox="1">
            <a:spLocks noGrp="1"/>
          </p:cNvSpPr>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Arial"/>
                <a:ea typeface="Arial"/>
                <a:cs typeface="Arial"/>
                <a:sym typeface="Arial"/>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9pPr>
          </a:lstStyle>
          <a:p>
            <a:endParaRPr/>
          </a:p>
        </p:txBody>
      </p:sp>
      <p:sp>
        <p:nvSpPr>
          <p:cNvPr id="128" name="Google Shape;128;p25"/>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SzPts val="1100"/>
              <a:buNone/>
              <a:defRPr sz="900" b="0" i="0" u="none" strike="noStrike" cap="none">
                <a:solidFill>
                  <a:srgbClr val="757575"/>
                </a:solidFill>
                <a:latin typeface="Arial"/>
                <a:ea typeface="Arial"/>
                <a:cs typeface="Arial"/>
                <a:sym typeface="Arial"/>
              </a:defRPr>
            </a:lvl1pPr>
            <a:lvl2pPr marR="0" lvl="1" algn="l" rtl="0">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rtl="0">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rtl="0">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rtl="0">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rtl="0">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rtl="0">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rtl="0">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rtl="0">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a:endParaRPr/>
          </a:p>
        </p:txBody>
      </p:sp>
      <p:sp>
        <p:nvSpPr>
          <p:cNvPr id="129" name="Google Shape;129;p25"/>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marR="0" lvl="0" algn="ctr" rtl="0">
              <a:spcBef>
                <a:spcPts val="0"/>
              </a:spcBef>
              <a:spcAft>
                <a:spcPts val="0"/>
              </a:spcAft>
              <a:buSzPts val="1100"/>
              <a:buNone/>
              <a:defRPr sz="900" b="0" i="0" u="none" strike="noStrike" cap="none">
                <a:solidFill>
                  <a:srgbClr val="757575"/>
                </a:solidFill>
                <a:latin typeface="Arial"/>
                <a:ea typeface="Arial"/>
                <a:cs typeface="Arial"/>
                <a:sym typeface="Arial"/>
              </a:defRPr>
            </a:lvl1pPr>
            <a:lvl2pPr marR="0" lvl="1" algn="l" rtl="0">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rtl="0">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rtl="0">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rtl="0">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rtl="0">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rtl="0">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rtl="0">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rtl="0">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a:endParaRPr/>
          </a:p>
        </p:txBody>
      </p:sp>
      <p:sp>
        <p:nvSpPr>
          <p:cNvPr id="130" name="Google Shape;130;p25"/>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900" b="0" i="0" u="none" strike="noStrike" cap="none">
                <a:solidFill>
                  <a:srgbClr val="757575"/>
                </a:solidFill>
                <a:latin typeface="Arial"/>
                <a:ea typeface="Arial"/>
                <a:cs typeface="Arial"/>
                <a:sym typeface="Arial"/>
              </a:defRPr>
            </a:lvl1pPr>
            <a:lvl2pPr marL="0" marR="0" lvl="1" indent="0" algn="r" rtl="0">
              <a:spcBef>
                <a:spcPts val="0"/>
              </a:spcBef>
              <a:buNone/>
              <a:defRPr sz="900" b="0" i="0" u="none" strike="noStrike" cap="none">
                <a:solidFill>
                  <a:srgbClr val="757575"/>
                </a:solidFill>
                <a:latin typeface="Arial"/>
                <a:ea typeface="Arial"/>
                <a:cs typeface="Arial"/>
                <a:sym typeface="Arial"/>
              </a:defRPr>
            </a:lvl2pPr>
            <a:lvl3pPr marL="0" marR="0" lvl="2" indent="0" algn="r" rtl="0">
              <a:spcBef>
                <a:spcPts val="0"/>
              </a:spcBef>
              <a:buNone/>
              <a:defRPr sz="900" b="0" i="0" u="none" strike="noStrike" cap="none">
                <a:solidFill>
                  <a:srgbClr val="757575"/>
                </a:solidFill>
                <a:latin typeface="Arial"/>
                <a:ea typeface="Arial"/>
                <a:cs typeface="Arial"/>
                <a:sym typeface="Arial"/>
              </a:defRPr>
            </a:lvl3pPr>
            <a:lvl4pPr marL="0" marR="0" lvl="3" indent="0" algn="r" rtl="0">
              <a:spcBef>
                <a:spcPts val="0"/>
              </a:spcBef>
              <a:buNone/>
              <a:defRPr sz="900" b="0" i="0" u="none" strike="noStrike" cap="none">
                <a:solidFill>
                  <a:srgbClr val="757575"/>
                </a:solidFill>
                <a:latin typeface="Arial"/>
                <a:ea typeface="Arial"/>
                <a:cs typeface="Arial"/>
                <a:sym typeface="Arial"/>
              </a:defRPr>
            </a:lvl4pPr>
            <a:lvl5pPr marL="0" marR="0" lvl="4" indent="0" algn="r" rtl="0">
              <a:spcBef>
                <a:spcPts val="0"/>
              </a:spcBef>
              <a:buNone/>
              <a:defRPr sz="900" b="0" i="0" u="none" strike="noStrike" cap="none">
                <a:solidFill>
                  <a:srgbClr val="757575"/>
                </a:solidFill>
                <a:latin typeface="Arial"/>
                <a:ea typeface="Arial"/>
                <a:cs typeface="Arial"/>
                <a:sym typeface="Arial"/>
              </a:defRPr>
            </a:lvl5pPr>
            <a:lvl6pPr marL="0" marR="0" lvl="5" indent="0" algn="r" rtl="0">
              <a:spcBef>
                <a:spcPts val="0"/>
              </a:spcBef>
              <a:buNone/>
              <a:defRPr sz="900" b="0" i="0" u="none" strike="noStrike" cap="none">
                <a:solidFill>
                  <a:srgbClr val="757575"/>
                </a:solidFill>
                <a:latin typeface="Arial"/>
                <a:ea typeface="Arial"/>
                <a:cs typeface="Arial"/>
                <a:sym typeface="Arial"/>
              </a:defRPr>
            </a:lvl6pPr>
            <a:lvl7pPr marL="0" marR="0" lvl="6" indent="0" algn="r" rtl="0">
              <a:spcBef>
                <a:spcPts val="0"/>
              </a:spcBef>
              <a:buNone/>
              <a:defRPr sz="900" b="0" i="0" u="none" strike="noStrike" cap="none">
                <a:solidFill>
                  <a:srgbClr val="757575"/>
                </a:solidFill>
                <a:latin typeface="Arial"/>
                <a:ea typeface="Arial"/>
                <a:cs typeface="Arial"/>
                <a:sym typeface="Arial"/>
              </a:defRPr>
            </a:lvl7pPr>
            <a:lvl8pPr marL="0" marR="0" lvl="7" indent="0" algn="r" rtl="0">
              <a:spcBef>
                <a:spcPts val="0"/>
              </a:spcBef>
              <a:buNone/>
              <a:defRPr sz="900" b="0" i="0" u="none" strike="noStrike" cap="none">
                <a:solidFill>
                  <a:srgbClr val="757575"/>
                </a:solidFill>
                <a:latin typeface="Arial"/>
                <a:ea typeface="Arial"/>
                <a:cs typeface="Arial"/>
                <a:sym typeface="Arial"/>
              </a:defRPr>
            </a:lvl8pPr>
            <a:lvl9pPr marL="0" marR="0" lvl="8" indent="0" algn="r" rtl="0">
              <a:spcBef>
                <a:spcPts val="0"/>
              </a:spcBef>
              <a:buNone/>
              <a:defRPr sz="9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200"/>
        <p:cNvGrpSpPr/>
        <p:nvPr/>
      </p:nvGrpSpPr>
      <p:grpSpPr>
        <a:xfrm>
          <a:off x="0" y="0"/>
          <a:ext cx="0" cy="0"/>
          <a:chOff x="0" y="0"/>
          <a:chExt cx="0" cy="0"/>
        </a:xfrm>
      </p:grpSpPr>
      <p:sp>
        <p:nvSpPr>
          <p:cNvPr id="201" name="Google Shape;201;p37"/>
          <p:cNvSpPr txBox="1">
            <a:spLocks noGrp="1"/>
          </p:cNvSpPr>
          <p:nvPr>
            <p:ph type="title"/>
          </p:nvPr>
        </p:nvSpPr>
        <p:spPr>
          <a:xfrm>
            <a:off x="311700" y="445025"/>
            <a:ext cx="8520600" cy="572700"/>
          </a:xfrm>
          <a:prstGeom prst="rect">
            <a:avLst/>
          </a:prstGeom>
          <a:noFill/>
          <a:ln>
            <a:noFill/>
          </a:ln>
        </p:spPr>
        <p:txBody>
          <a:bodyPr spcFirstLastPara="1" wrap="square" lIns="0" tIns="0" rIns="0" bIns="0" anchor="t" anchorCtr="0">
            <a:noAutofit/>
          </a:bodyPr>
          <a:lstStyle>
            <a:lvl1pPr marR="0" lvl="0" algn="l">
              <a:lnSpc>
                <a:spcPct val="100000"/>
              </a:lnSpc>
              <a:spcBef>
                <a:spcPts val="0"/>
              </a:spcBef>
              <a:spcAft>
                <a:spcPts val="0"/>
              </a:spcAft>
              <a:buClr>
                <a:schemeClr val="dk1"/>
              </a:buClr>
              <a:buSzPts val="2800"/>
              <a:buFont typeface="DM Sans"/>
              <a:buNone/>
              <a:defRPr sz="2800" b="0" i="0" u="none" strike="noStrike" cap="none">
                <a:solidFill>
                  <a:schemeClr val="dk1"/>
                </a:solidFill>
                <a:latin typeface="DM Sans"/>
                <a:ea typeface="DM Sans"/>
                <a:cs typeface="DM Sans"/>
                <a:sym typeface="DM Sans"/>
              </a:defRPr>
            </a:lvl1pPr>
            <a:lvl2pPr marR="0" lvl="1" algn="l">
              <a:lnSpc>
                <a:spcPct val="100000"/>
              </a:lnSpc>
              <a:spcBef>
                <a:spcPts val="0"/>
              </a:spcBef>
              <a:spcAft>
                <a:spcPts val="0"/>
              </a:spcAft>
              <a:buClr>
                <a:schemeClr val="dk1"/>
              </a:buClr>
              <a:buSzPts val="2800"/>
              <a:buFont typeface="DM Sans"/>
              <a:buNone/>
              <a:defRPr sz="2800" b="0" i="0" u="none" strike="noStrike" cap="none">
                <a:solidFill>
                  <a:schemeClr val="dk1"/>
                </a:solidFill>
                <a:latin typeface="DM Sans"/>
                <a:ea typeface="DM Sans"/>
                <a:cs typeface="DM Sans"/>
                <a:sym typeface="DM Sans"/>
              </a:defRPr>
            </a:lvl2pPr>
            <a:lvl3pPr marR="0" lvl="2" algn="l">
              <a:lnSpc>
                <a:spcPct val="100000"/>
              </a:lnSpc>
              <a:spcBef>
                <a:spcPts val="0"/>
              </a:spcBef>
              <a:spcAft>
                <a:spcPts val="0"/>
              </a:spcAft>
              <a:buClr>
                <a:schemeClr val="dk1"/>
              </a:buClr>
              <a:buSzPts val="2800"/>
              <a:buFont typeface="DM Sans"/>
              <a:buNone/>
              <a:defRPr sz="2800" b="0" i="0" u="none" strike="noStrike" cap="none">
                <a:solidFill>
                  <a:schemeClr val="dk1"/>
                </a:solidFill>
                <a:latin typeface="DM Sans"/>
                <a:ea typeface="DM Sans"/>
                <a:cs typeface="DM Sans"/>
                <a:sym typeface="DM Sans"/>
              </a:defRPr>
            </a:lvl3pPr>
            <a:lvl4pPr marR="0" lvl="3" algn="l">
              <a:lnSpc>
                <a:spcPct val="100000"/>
              </a:lnSpc>
              <a:spcBef>
                <a:spcPts val="0"/>
              </a:spcBef>
              <a:spcAft>
                <a:spcPts val="0"/>
              </a:spcAft>
              <a:buClr>
                <a:schemeClr val="dk1"/>
              </a:buClr>
              <a:buSzPts val="2800"/>
              <a:buFont typeface="DM Sans"/>
              <a:buNone/>
              <a:defRPr sz="2800" b="0" i="0" u="none" strike="noStrike" cap="none">
                <a:solidFill>
                  <a:schemeClr val="dk1"/>
                </a:solidFill>
                <a:latin typeface="DM Sans"/>
                <a:ea typeface="DM Sans"/>
                <a:cs typeface="DM Sans"/>
                <a:sym typeface="DM Sans"/>
              </a:defRPr>
            </a:lvl4pPr>
            <a:lvl5pPr marR="0" lvl="4" algn="l">
              <a:lnSpc>
                <a:spcPct val="100000"/>
              </a:lnSpc>
              <a:spcBef>
                <a:spcPts val="0"/>
              </a:spcBef>
              <a:spcAft>
                <a:spcPts val="0"/>
              </a:spcAft>
              <a:buClr>
                <a:schemeClr val="dk1"/>
              </a:buClr>
              <a:buSzPts val="2800"/>
              <a:buFont typeface="DM Sans"/>
              <a:buNone/>
              <a:defRPr sz="2800" b="0" i="0" u="none" strike="noStrike" cap="none">
                <a:solidFill>
                  <a:schemeClr val="dk1"/>
                </a:solidFill>
                <a:latin typeface="DM Sans"/>
                <a:ea typeface="DM Sans"/>
                <a:cs typeface="DM Sans"/>
                <a:sym typeface="DM Sans"/>
              </a:defRPr>
            </a:lvl5pPr>
            <a:lvl6pPr marR="0" lvl="5" algn="l">
              <a:lnSpc>
                <a:spcPct val="100000"/>
              </a:lnSpc>
              <a:spcBef>
                <a:spcPts val="0"/>
              </a:spcBef>
              <a:spcAft>
                <a:spcPts val="0"/>
              </a:spcAft>
              <a:buClr>
                <a:schemeClr val="dk1"/>
              </a:buClr>
              <a:buSzPts val="2800"/>
              <a:buFont typeface="DM Sans"/>
              <a:buNone/>
              <a:defRPr sz="2800" b="0" i="0" u="none" strike="noStrike" cap="none">
                <a:solidFill>
                  <a:schemeClr val="dk1"/>
                </a:solidFill>
                <a:latin typeface="DM Sans"/>
                <a:ea typeface="DM Sans"/>
                <a:cs typeface="DM Sans"/>
                <a:sym typeface="DM Sans"/>
              </a:defRPr>
            </a:lvl6pPr>
            <a:lvl7pPr marR="0" lvl="6" algn="l">
              <a:lnSpc>
                <a:spcPct val="100000"/>
              </a:lnSpc>
              <a:spcBef>
                <a:spcPts val="0"/>
              </a:spcBef>
              <a:spcAft>
                <a:spcPts val="0"/>
              </a:spcAft>
              <a:buClr>
                <a:schemeClr val="dk1"/>
              </a:buClr>
              <a:buSzPts val="2800"/>
              <a:buFont typeface="DM Sans"/>
              <a:buNone/>
              <a:defRPr sz="2800" b="0" i="0" u="none" strike="noStrike" cap="none">
                <a:solidFill>
                  <a:schemeClr val="dk1"/>
                </a:solidFill>
                <a:latin typeface="DM Sans"/>
                <a:ea typeface="DM Sans"/>
                <a:cs typeface="DM Sans"/>
                <a:sym typeface="DM Sans"/>
              </a:defRPr>
            </a:lvl7pPr>
            <a:lvl8pPr marR="0" lvl="7" algn="l">
              <a:lnSpc>
                <a:spcPct val="100000"/>
              </a:lnSpc>
              <a:spcBef>
                <a:spcPts val="0"/>
              </a:spcBef>
              <a:spcAft>
                <a:spcPts val="0"/>
              </a:spcAft>
              <a:buClr>
                <a:schemeClr val="dk1"/>
              </a:buClr>
              <a:buSzPts val="2800"/>
              <a:buFont typeface="DM Sans"/>
              <a:buNone/>
              <a:defRPr sz="2800" b="0" i="0" u="none" strike="noStrike" cap="none">
                <a:solidFill>
                  <a:schemeClr val="dk1"/>
                </a:solidFill>
                <a:latin typeface="DM Sans"/>
                <a:ea typeface="DM Sans"/>
                <a:cs typeface="DM Sans"/>
                <a:sym typeface="DM Sans"/>
              </a:defRPr>
            </a:lvl8pPr>
            <a:lvl9pPr marR="0" lvl="8" algn="l">
              <a:lnSpc>
                <a:spcPct val="100000"/>
              </a:lnSpc>
              <a:spcBef>
                <a:spcPts val="0"/>
              </a:spcBef>
              <a:spcAft>
                <a:spcPts val="0"/>
              </a:spcAft>
              <a:buClr>
                <a:schemeClr val="dk1"/>
              </a:buClr>
              <a:buSzPts val="2800"/>
              <a:buFont typeface="DM Sans"/>
              <a:buNone/>
              <a:defRPr sz="2800" b="0" i="0" u="none" strike="noStrike" cap="none">
                <a:solidFill>
                  <a:schemeClr val="dk1"/>
                </a:solidFill>
                <a:latin typeface="DM Sans"/>
                <a:ea typeface="DM Sans"/>
                <a:cs typeface="DM Sans"/>
                <a:sym typeface="DM Sans"/>
              </a:defRPr>
            </a:lvl9pPr>
          </a:lstStyle>
          <a:p>
            <a:endParaRPr/>
          </a:p>
        </p:txBody>
      </p:sp>
      <p:sp>
        <p:nvSpPr>
          <p:cNvPr id="202" name="Google Shape;202;p37"/>
          <p:cNvSpPr txBox="1">
            <a:spLocks noGrp="1"/>
          </p:cNvSpPr>
          <p:nvPr>
            <p:ph type="body" idx="1"/>
          </p:nvPr>
        </p:nvSpPr>
        <p:spPr>
          <a:xfrm>
            <a:off x="311700" y="1152475"/>
            <a:ext cx="8520600" cy="3416400"/>
          </a:xfrm>
          <a:prstGeom prst="rect">
            <a:avLst/>
          </a:prstGeom>
          <a:noFill/>
          <a:ln>
            <a:noFill/>
          </a:ln>
        </p:spPr>
        <p:txBody>
          <a:bodyPr spcFirstLastPara="1" wrap="square" lIns="0" tIns="0" rIns="0" bIns="0" anchor="t" anchorCtr="0">
            <a:noAutofit/>
          </a:bodyPr>
          <a:lstStyle>
            <a:lvl1pPr marL="457200" marR="0" lvl="0" indent="-342900" algn="l">
              <a:lnSpc>
                <a:spcPct val="115000"/>
              </a:lnSpc>
              <a:spcBef>
                <a:spcPts val="0"/>
              </a:spcBef>
              <a:spcAft>
                <a:spcPts val="0"/>
              </a:spcAft>
              <a:buClr>
                <a:schemeClr val="accent2"/>
              </a:buClr>
              <a:buSzPts val="1800"/>
              <a:buFont typeface="DM Sans"/>
              <a:buChar char="●"/>
              <a:defRPr sz="1800" b="0" i="0" u="none" strike="noStrike" cap="none">
                <a:solidFill>
                  <a:schemeClr val="accent2"/>
                </a:solidFill>
                <a:latin typeface="DM Sans"/>
                <a:ea typeface="DM Sans"/>
                <a:cs typeface="DM Sans"/>
                <a:sym typeface="DM Sans"/>
              </a:defRPr>
            </a:lvl1pPr>
            <a:lvl2pPr marL="914400" marR="0" lvl="1" indent="-317500" algn="l">
              <a:lnSpc>
                <a:spcPct val="115000"/>
              </a:lnSpc>
              <a:spcBef>
                <a:spcPts val="0"/>
              </a:spcBef>
              <a:spcAft>
                <a:spcPts val="0"/>
              </a:spcAft>
              <a:buClr>
                <a:schemeClr val="accent2"/>
              </a:buClr>
              <a:buSzPts val="1400"/>
              <a:buFont typeface="DM Sans"/>
              <a:buChar char="○"/>
              <a:defRPr sz="1400" b="0" i="0" u="none" strike="noStrike" cap="none">
                <a:solidFill>
                  <a:schemeClr val="accent2"/>
                </a:solidFill>
                <a:latin typeface="DM Sans"/>
                <a:ea typeface="DM Sans"/>
                <a:cs typeface="DM Sans"/>
                <a:sym typeface="DM Sans"/>
              </a:defRPr>
            </a:lvl2pPr>
            <a:lvl3pPr marL="1371600" marR="0" lvl="2" indent="-317500" algn="l">
              <a:lnSpc>
                <a:spcPct val="115000"/>
              </a:lnSpc>
              <a:spcBef>
                <a:spcPts val="0"/>
              </a:spcBef>
              <a:spcAft>
                <a:spcPts val="0"/>
              </a:spcAft>
              <a:buClr>
                <a:schemeClr val="accent2"/>
              </a:buClr>
              <a:buSzPts val="1400"/>
              <a:buFont typeface="DM Sans"/>
              <a:buChar char="■"/>
              <a:defRPr sz="1400" b="0" i="0" u="none" strike="noStrike" cap="none">
                <a:solidFill>
                  <a:schemeClr val="accent2"/>
                </a:solidFill>
                <a:latin typeface="DM Sans"/>
                <a:ea typeface="DM Sans"/>
                <a:cs typeface="DM Sans"/>
                <a:sym typeface="DM Sans"/>
              </a:defRPr>
            </a:lvl3pPr>
            <a:lvl4pPr marL="1828800" marR="0" lvl="3" indent="-317500" algn="l">
              <a:lnSpc>
                <a:spcPct val="115000"/>
              </a:lnSpc>
              <a:spcBef>
                <a:spcPts val="0"/>
              </a:spcBef>
              <a:spcAft>
                <a:spcPts val="0"/>
              </a:spcAft>
              <a:buClr>
                <a:schemeClr val="accent2"/>
              </a:buClr>
              <a:buSzPts val="1400"/>
              <a:buFont typeface="DM Sans"/>
              <a:buChar char="●"/>
              <a:defRPr sz="1400" b="0" i="0" u="none" strike="noStrike" cap="none">
                <a:solidFill>
                  <a:schemeClr val="accent2"/>
                </a:solidFill>
                <a:latin typeface="DM Sans"/>
                <a:ea typeface="DM Sans"/>
                <a:cs typeface="DM Sans"/>
                <a:sym typeface="DM Sans"/>
              </a:defRPr>
            </a:lvl4pPr>
            <a:lvl5pPr marL="2286000" marR="0" lvl="4" indent="-317500" algn="l">
              <a:lnSpc>
                <a:spcPct val="115000"/>
              </a:lnSpc>
              <a:spcBef>
                <a:spcPts val="0"/>
              </a:spcBef>
              <a:spcAft>
                <a:spcPts val="0"/>
              </a:spcAft>
              <a:buClr>
                <a:schemeClr val="accent2"/>
              </a:buClr>
              <a:buSzPts val="1400"/>
              <a:buFont typeface="DM Sans"/>
              <a:buChar char="○"/>
              <a:defRPr sz="1400" b="0" i="0" u="none" strike="noStrike" cap="none">
                <a:solidFill>
                  <a:schemeClr val="accent2"/>
                </a:solidFill>
                <a:latin typeface="DM Sans"/>
                <a:ea typeface="DM Sans"/>
                <a:cs typeface="DM Sans"/>
                <a:sym typeface="DM Sans"/>
              </a:defRPr>
            </a:lvl5pPr>
            <a:lvl6pPr marL="2743200" marR="0" lvl="5" indent="-317500" algn="l">
              <a:lnSpc>
                <a:spcPct val="115000"/>
              </a:lnSpc>
              <a:spcBef>
                <a:spcPts val="0"/>
              </a:spcBef>
              <a:spcAft>
                <a:spcPts val="0"/>
              </a:spcAft>
              <a:buClr>
                <a:schemeClr val="accent2"/>
              </a:buClr>
              <a:buSzPts val="1400"/>
              <a:buFont typeface="DM Sans"/>
              <a:buChar char="■"/>
              <a:defRPr sz="1400" b="0" i="0" u="none" strike="noStrike" cap="none">
                <a:solidFill>
                  <a:schemeClr val="accent2"/>
                </a:solidFill>
                <a:latin typeface="DM Sans"/>
                <a:ea typeface="DM Sans"/>
                <a:cs typeface="DM Sans"/>
                <a:sym typeface="DM Sans"/>
              </a:defRPr>
            </a:lvl6pPr>
            <a:lvl7pPr marL="3200400" marR="0" lvl="6" indent="-317500" algn="l">
              <a:lnSpc>
                <a:spcPct val="115000"/>
              </a:lnSpc>
              <a:spcBef>
                <a:spcPts val="0"/>
              </a:spcBef>
              <a:spcAft>
                <a:spcPts val="0"/>
              </a:spcAft>
              <a:buClr>
                <a:schemeClr val="accent2"/>
              </a:buClr>
              <a:buSzPts val="1400"/>
              <a:buFont typeface="DM Sans"/>
              <a:buChar char="●"/>
              <a:defRPr sz="1400" b="0" i="0" u="none" strike="noStrike" cap="none">
                <a:solidFill>
                  <a:schemeClr val="accent2"/>
                </a:solidFill>
                <a:latin typeface="DM Sans"/>
                <a:ea typeface="DM Sans"/>
                <a:cs typeface="DM Sans"/>
                <a:sym typeface="DM Sans"/>
              </a:defRPr>
            </a:lvl7pPr>
            <a:lvl8pPr marL="3657600" marR="0" lvl="7" indent="-317500" algn="l">
              <a:lnSpc>
                <a:spcPct val="115000"/>
              </a:lnSpc>
              <a:spcBef>
                <a:spcPts val="0"/>
              </a:spcBef>
              <a:spcAft>
                <a:spcPts val="0"/>
              </a:spcAft>
              <a:buClr>
                <a:schemeClr val="accent2"/>
              </a:buClr>
              <a:buSzPts val="1400"/>
              <a:buFont typeface="DM Sans"/>
              <a:buChar char="○"/>
              <a:defRPr sz="1400" b="0" i="0" u="none" strike="noStrike" cap="none">
                <a:solidFill>
                  <a:schemeClr val="accent2"/>
                </a:solidFill>
                <a:latin typeface="DM Sans"/>
                <a:ea typeface="DM Sans"/>
                <a:cs typeface="DM Sans"/>
                <a:sym typeface="DM Sans"/>
              </a:defRPr>
            </a:lvl8pPr>
            <a:lvl9pPr marL="4114800" marR="0" lvl="8" indent="-317500" algn="l">
              <a:lnSpc>
                <a:spcPct val="115000"/>
              </a:lnSpc>
              <a:spcBef>
                <a:spcPts val="0"/>
              </a:spcBef>
              <a:spcAft>
                <a:spcPts val="0"/>
              </a:spcAft>
              <a:buClr>
                <a:schemeClr val="accent2"/>
              </a:buClr>
              <a:buSzPts val="1400"/>
              <a:buFont typeface="DM Sans"/>
              <a:buChar char="■"/>
              <a:defRPr sz="1400" b="0" i="0" u="none" strike="noStrike" cap="none">
                <a:solidFill>
                  <a:schemeClr val="accent2"/>
                </a:solidFill>
                <a:latin typeface="DM Sans"/>
                <a:ea typeface="DM Sans"/>
                <a:cs typeface="DM Sans"/>
                <a:sym typeface="DM Sans"/>
              </a:defRPr>
            </a:lvl9pPr>
          </a:lstStyle>
          <a:p>
            <a:endParaRPr/>
          </a:p>
        </p:txBody>
      </p:sp>
      <p:sp>
        <p:nvSpPr>
          <p:cNvPr id="203" name="Google Shape;203;p37"/>
          <p:cNvSpPr txBox="1">
            <a:spLocks noGrp="1"/>
          </p:cNvSpPr>
          <p:nvPr>
            <p:ph type="sldNum" idx="12"/>
          </p:nvPr>
        </p:nvSpPr>
        <p:spPr>
          <a:xfrm>
            <a:off x="8476950" y="4868250"/>
            <a:ext cx="329100" cy="149100"/>
          </a:xfrm>
          <a:prstGeom prst="rect">
            <a:avLst/>
          </a:prstGeom>
          <a:noFill/>
          <a:ln>
            <a:noFill/>
          </a:ln>
        </p:spPr>
        <p:txBody>
          <a:bodyPr spcFirstLastPara="1" wrap="square" lIns="0" tIns="0" rIns="0" bIns="0"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chemeClr val="accen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 id="2147483693" r:id="rId13"/>
    <p:sldLayoutId id="2147483694" r:id="rId14"/>
    <p:sldLayoutId id="2147483695" r:id="rId15"/>
    <p:sldLayoutId id="2147483696" r:id="rId16"/>
    <p:sldLayoutId id="2147483697" r:id="rId17"/>
    <p:sldLayoutId id="2147483698" r:id="rId18"/>
    <p:sldLayoutId id="2147483699" r:id="rId19"/>
    <p:sldLayoutId id="2147483700" r:id="rId2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name="simple-light-2">
    <p:bg>
      <p:bgPr>
        <a:blipFill>
          <a:blip r:embed="rId15">
            <a:alphaModFix/>
          </a:blip>
          <a:stretch>
            <a:fillRect/>
          </a:stretch>
        </a:blipFill>
        <a:effectLst/>
      </p:bgPr>
    </p:bg>
    <p:spTree>
      <p:nvGrpSpPr>
        <p:cNvPr id="1" name="Shape 461"/>
        <p:cNvGrpSpPr/>
        <p:nvPr/>
      </p:nvGrpSpPr>
      <p:grpSpPr>
        <a:xfrm>
          <a:off x="0" y="0"/>
          <a:ext cx="0" cy="0"/>
          <a:chOff x="0" y="0"/>
          <a:chExt cx="0" cy="0"/>
        </a:xfrm>
      </p:grpSpPr>
      <p:sp>
        <p:nvSpPr>
          <p:cNvPr id="462" name="Google Shape;462;p58"/>
          <p:cNvSpPr txBox="1">
            <a:spLocks noGrp="1"/>
          </p:cNvSpPr>
          <p:nvPr>
            <p:ph type="body" idx="1"/>
          </p:nvPr>
        </p:nvSpPr>
        <p:spPr>
          <a:xfrm>
            <a:off x="228600" y="1833125"/>
            <a:ext cx="5760600" cy="3460200"/>
          </a:xfrm>
          <a:prstGeom prst="rect">
            <a:avLst/>
          </a:prstGeom>
          <a:noFill/>
          <a:ln>
            <a:noFill/>
          </a:ln>
        </p:spPr>
        <p:txBody>
          <a:bodyPr spcFirstLastPara="1" wrap="square" lIns="91425" tIns="91425" rIns="91425" bIns="91425" anchor="t" anchorCtr="0">
            <a:spAutoFit/>
          </a:bodyPr>
          <a:lstStyle>
            <a:lvl1pPr marL="457200" lvl="0" indent="-304800">
              <a:lnSpc>
                <a:spcPct val="115000"/>
              </a:lnSpc>
              <a:spcBef>
                <a:spcPts val="0"/>
              </a:spcBef>
              <a:spcAft>
                <a:spcPts val="0"/>
              </a:spcAft>
              <a:buClr>
                <a:schemeClr val="dk1"/>
              </a:buClr>
              <a:buSzPts val="1200"/>
              <a:buChar char="●"/>
              <a:defRPr sz="1200">
                <a:solidFill>
                  <a:schemeClr val="dk1"/>
                </a:solidFill>
              </a:defRPr>
            </a:lvl1pPr>
            <a:lvl2pPr marL="914400" lvl="1" indent="-304800">
              <a:lnSpc>
                <a:spcPct val="115000"/>
              </a:lnSpc>
              <a:spcBef>
                <a:spcPts val="800"/>
              </a:spcBef>
              <a:spcAft>
                <a:spcPts val="0"/>
              </a:spcAft>
              <a:buClr>
                <a:schemeClr val="dk1"/>
              </a:buClr>
              <a:buSzPts val="1200"/>
              <a:buChar char="○"/>
              <a:defRPr sz="1200">
                <a:solidFill>
                  <a:schemeClr val="dk1"/>
                </a:solidFill>
              </a:defRPr>
            </a:lvl2pPr>
            <a:lvl3pPr marL="1371600" lvl="2" indent="-304800">
              <a:lnSpc>
                <a:spcPct val="115000"/>
              </a:lnSpc>
              <a:spcBef>
                <a:spcPts val="800"/>
              </a:spcBef>
              <a:spcAft>
                <a:spcPts val="0"/>
              </a:spcAft>
              <a:buClr>
                <a:schemeClr val="dk1"/>
              </a:buClr>
              <a:buSzPts val="1200"/>
              <a:buChar char="■"/>
              <a:defRPr sz="1200">
                <a:solidFill>
                  <a:schemeClr val="dk1"/>
                </a:solidFill>
              </a:defRPr>
            </a:lvl3pPr>
            <a:lvl4pPr marL="1828800" lvl="3" indent="-304800">
              <a:lnSpc>
                <a:spcPct val="115000"/>
              </a:lnSpc>
              <a:spcBef>
                <a:spcPts val="800"/>
              </a:spcBef>
              <a:spcAft>
                <a:spcPts val="0"/>
              </a:spcAft>
              <a:buClr>
                <a:schemeClr val="dk1"/>
              </a:buClr>
              <a:buSzPts val="1200"/>
              <a:buChar char="●"/>
              <a:defRPr sz="1200">
                <a:solidFill>
                  <a:schemeClr val="dk1"/>
                </a:solidFill>
              </a:defRPr>
            </a:lvl4pPr>
            <a:lvl5pPr marL="2286000" lvl="4" indent="-304800">
              <a:lnSpc>
                <a:spcPct val="115000"/>
              </a:lnSpc>
              <a:spcBef>
                <a:spcPts val="800"/>
              </a:spcBef>
              <a:spcAft>
                <a:spcPts val="0"/>
              </a:spcAft>
              <a:buClr>
                <a:schemeClr val="dk1"/>
              </a:buClr>
              <a:buSzPts val="1200"/>
              <a:buChar char="○"/>
              <a:defRPr sz="1200">
                <a:solidFill>
                  <a:schemeClr val="dk1"/>
                </a:solidFill>
              </a:defRPr>
            </a:lvl5pPr>
            <a:lvl6pPr marL="2743200" lvl="5" indent="-304800">
              <a:lnSpc>
                <a:spcPct val="115000"/>
              </a:lnSpc>
              <a:spcBef>
                <a:spcPts val="800"/>
              </a:spcBef>
              <a:spcAft>
                <a:spcPts val="0"/>
              </a:spcAft>
              <a:buClr>
                <a:schemeClr val="dk1"/>
              </a:buClr>
              <a:buSzPts val="1200"/>
              <a:buChar char="■"/>
              <a:defRPr sz="1200">
                <a:solidFill>
                  <a:schemeClr val="dk1"/>
                </a:solidFill>
              </a:defRPr>
            </a:lvl6pPr>
            <a:lvl7pPr marL="3200400" lvl="6" indent="-304800">
              <a:lnSpc>
                <a:spcPct val="115000"/>
              </a:lnSpc>
              <a:spcBef>
                <a:spcPts val="800"/>
              </a:spcBef>
              <a:spcAft>
                <a:spcPts val="0"/>
              </a:spcAft>
              <a:buClr>
                <a:schemeClr val="dk1"/>
              </a:buClr>
              <a:buSzPts val="1200"/>
              <a:buChar char="●"/>
              <a:defRPr sz="1200">
                <a:solidFill>
                  <a:schemeClr val="dk1"/>
                </a:solidFill>
              </a:defRPr>
            </a:lvl7pPr>
            <a:lvl8pPr marL="3657600" lvl="7" indent="-304800">
              <a:lnSpc>
                <a:spcPct val="115000"/>
              </a:lnSpc>
              <a:spcBef>
                <a:spcPts val="800"/>
              </a:spcBef>
              <a:spcAft>
                <a:spcPts val="0"/>
              </a:spcAft>
              <a:buClr>
                <a:schemeClr val="dk1"/>
              </a:buClr>
              <a:buSzPts val="1200"/>
              <a:buChar char="○"/>
              <a:defRPr sz="1200">
                <a:solidFill>
                  <a:schemeClr val="dk1"/>
                </a:solidFill>
              </a:defRPr>
            </a:lvl8pPr>
            <a:lvl9pPr marL="4114800" lvl="8" indent="-304800">
              <a:lnSpc>
                <a:spcPct val="115000"/>
              </a:lnSpc>
              <a:spcBef>
                <a:spcPts val="800"/>
              </a:spcBef>
              <a:spcAft>
                <a:spcPts val="800"/>
              </a:spcAft>
              <a:buClr>
                <a:schemeClr val="dk1"/>
              </a:buClr>
              <a:buSzPts val="1200"/>
              <a:buChar char="■"/>
              <a:defRPr sz="1200">
                <a:solidFill>
                  <a:schemeClr val="dk1"/>
                </a:solidFill>
              </a:defRPr>
            </a:lvl9pPr>
          </a:lstStyle>
          <a:p>
            <a:endParaRPr/>
          </a:p>
        </p:txBody>
      </p:sp>
      <p:sp>
        <p:nvSpPr>
          <p:cNvPr id="463" name="Google Shape;463;p58"/>
          <p:cNvSpPr txBox="1">
            <a:spLocks noGrp="1"/>
          </p:cNvSpPr>
          <p:nvPr>
            <p:ph type="title"/>
          </p:nvPr>
        </p:nvSpPr>
        <p:spPr>
          <a:xfrm>
            <a:off x="228600" y="256925"/>
            <a:ext cx="5707200" cy="587700"/>
          </a:xfrm>
          <a:prstGeom prst="rect">
            <a:avLst/>
          </a:prstGeom>
          <a:noFill/>
          <a:ln>
            <a:noFill/>
          </a:ln>
        </p:spPr>
        <p:txBody>
          <a:bodyPr spcFirstLastPara="1" wrap="square" lIns="91425" tIns="91425" rIns="91425" bIns="91425" anchor="t" anchorCtr="0">
            <a:spAutoFit/>
          </a:bodyPr>
          <a:lstStyle>
            <a:lvl1pPr lvl="0">
              <a:spcBef>
                <a:spcPts val="0"/>
              </a:spcBef>
              <a:spcAft>
                <a:spcPts val="0"/>
              </a:spcAft>
              <a:buNone/>
              <a:defRPr sz="2800" b="1">
                <a:solidFill>
                  <a:schemeClr val="dk1"/>
                </a:solidFill>
                <a:latin typeface="Georgia"/>
                <a:ea typeface="Georgia"/>
                <a:cs typeface="Georgia"/>
                <a:sym typeface="Georgia"/>
              </a:defRPr>
            </a:lvl1pPr>
            <a:lvl2pPr lvl="1">
              <a:spcBef>
                <a:spcPts val="0"/>
              </a:spcBef>
              <a:spcAft>
                <a:spcPts val="0"/>
              </a:spcAft>
              <a:buNone/>
              <a:defRPr sz="2800">
                <a:solidFill>
                  <a:schemeClr val="dk1"/>
                </a:solidFill>
                <a:latin typeface="DM Sans SemiBold"/>
                <a:ea typeface="DM Sans SemiBold"/>
                <a:cs typeface="DM Sans SemiBold"/>
                <a:sym typeface="DM Sans SemiBold"/>
              </a:defRPr>
            </a:lvl2pPr>
            <a:lvl3pPr lvl="2">
              <a:spcBef>
                <a:spcPts val="0"/>
              </a:spcBef>
              <a:spcAft>
                <a:spcPts val="0"/>
              </a:spcAft>
              <a:buNone/>
              <a:defRPr sz="2800">
                <a:solidFill>
                  <a:schemeClr val="dk1"/>
                </a:solidFill>
                <a:latin typeface="DM Sans SemiBold"/>
                <a:ea typeface="DM Sans SemiBold"/>
                <a:cs typeface="DM Sans SemiBold"/>
                <a:sym typeface="DM Sans SemiBold"/>
              </a:defRPr>
            </a:lvl3pPr>
            <a:lvl4pPr lvl="3">
              <a:spcBef>
                <a:spcPts val="0"/>
              </a:spcBef>
              <a:spcAft>
                <a:spcPts val="0"/>
              </a:spcAft>
              <a:buNone/>
              <a:defRPr sz="2800">
                <a:solidFill>
                  <a:schemeClr val="dk1"/>
                </a:solidFill>
                <a:latin typeface="DM Sans SemiBold"/>
                <a:ea typeface="DM Sans SemiBold"/>
                <a:cs typeface="DM Sans SemiBold"/>
                <a:sym typeface="DM Sans SemiBold"/>
              </a:defRPr>
            </a:lvl4pPr>
            <a:lvl5pPr lvl="4">
              <a:spcBef>
                <a:spcPts val="0"/>
              </a:spcBef>
              <a:spcAft>
                <a:spcPts val="0"/>
              </a:spcAft>
              <a:buNone/>
              <a:defRPr sz="2800">
                <a:solidFill>
                  <a:schemeClr val="dk1"/>
                </a:solidFill>
                <a:latin typeface="DM Sans SemiBold"/>
                <a:ea typeface="DM Sans SemiBold"/>
                <a:cs typeface="DM Sans SemiBold"/>
                <a:sym typeface="DM Sans SemiBold"/>
              </a:defRPr>
            </a:lvl5pPr>
            <a:lvl6pPr lvl="5">
              <a:spcBef>
                <a:spcPts val="0"/>
              </a:spcBef>
              <a:spcAft>
                <a:spcPts val="0"/>
              </a:spcAft>
              <a:buNone/>
              <a:defRPr sz="2800">
                <a:solidFill>
                  <a:schemeClr val="dk1"/>
                </a:solidFill>
                <a:latin typeface="DM Sans SemiBold"/>
                <a:ea typeface="DM Sans SemiBold"/>
                <a:cs typeface="DM Sans SemiBold"/>
                <a:sym typeface="DM Sans SemiBold"/>
              </a:defRPr>
            </a:lvl6pPr>
            <a:lvl7pPr lvl="6">
              <a:spcBef>
                <a:spcPts val="0"/>
              </a:spcBef>
              <a:spcAft>
                <a:spcPts val="0"/>
              </a:spcAft>
              <a:buNone/>
              <a:defRPr sz="2800">
                <a:solidFill>
                  <a:schemeClr val="dk1"/>
                </a:solidFill>
                <a:latin typeface="DM Sans SemiBold"/>
                <a:ea typeface="DM Sans SemiBold"/>
                <a:cs typeface="DM Sans SemiBold"/>
                <a:sym typeface="DM Sans SemiBold"/>
              </a:defRPr>
            </a:lvl7pPr>
            <a:lvl8pPr lvl="7">
              <a:spcBef>
                <a:spcPts val="0"/>
              </a:spcBef>
              <a:spcAft>
                <a:spcPts val="0"/>
              </a:spcAft>
              <a:buNone/>
              <a:defRPr sz="2800">
                <a:solidFill>
                  <a:schemeClr val="dk1"/>
                </a:solidFill>
                <a:latin typeface="DM Sans SemiBold"/>
                <a:ea typeface="DM Sans SemiBold"/>
                <a:cs typeface="DM Sans SemiBold"/>
                <a:sym typeface="DM Sans SemiBold"/>
              </a:defRPr>
            </a:lvl8pPr>
            <a:lvl9pPr lvl="8">
              <a:spcBef>
                <a:spcPts val="0"/>
              </a:spcBef>
              <a:spcAft>
                <a:spcPts val="0"/>
              </a:spcAft>
              <a:buNone/>
              <a:defRPr sz="2800">
                <a:solidFill>
                  <a:schemeClr val="dk1"/>
                </a:solidFill>
                <a:latin typeface="DM Sans SemiBold"/>
                <a:ea typeface="DM Sans SemiBold"/>
                <a:cs typeface="DM Sans SemiBold"/>
                <a:sym typeface="DM Sans SemiBold"/>
              </a:defRPr>
            </a:lvl9pPr>
          </a:lstStyle>
          <a:p>
            <a:endParaRPr/>
          </a:p>
        </p:txBody>
      </p:sp>
      <p:sp>
        <p:nvSpPr>
          <p:cNvPr id="464" name="Google Shape;464;p58"/>
          <p:cNvSpPr txBox="1">
            <a:spLocks noGrp="1"/>
          </p:cNvSpPr>
          <p:nvPr>
            <p:ph type="body" idx="2"/>
          </p:nvPr>
        </p:nvSpPr>
        <p:spPr>
          <a:xfrm>
            <a:off x="4392125" y="1843600"/>
            <a:ext cx="3919500" cy="2773200"/>
          </a:xfrm>
          <a:prstGeom prst="rect">
            <a:avLst/>
          </a:prstGeom>
          <a:noFill/>
          <a:ln>
            <a:noFill/>
          </a:ln>
        </p:spPr>
        <p:txBody>
          <a:bodyPr spcFirstLastPara="1" wrap="square" lIns="91425" tIns="91425" rIns="91425" bIns="91425" anchor="t" anchorCtr="0">
            <a:noAutofit/>
          </a:bodyPr>
          <a:lstStyle>
            <a:lvl1pPr marL="457200" lvl="0" indent="-304800">
              <a:spcBef>
                <a:spcPts val="0"/>
              </a:spcBef>
              <a:spcAft>
                <a:spcPts val="0"/>
              </a:spcAft>
              <a:buClr>
                <a:schemeClr val="dk1"/>
              </a:buClr>
              <a:buSzPts val="1200"/>
              <a:buChar char="●"/>
              <a:defRPr sz="1200">
                <a:solidFill>
                  <a:schemeClr val="dk1"/>
                </a:solidFill>
              </a:defRPr>
            </a:lvl1pPr>
            <a:lvl2pPr marL="914400" lvl="1" indent="-304800">
              <a:spcBef>
                <a:spcPts val="0"/>
              </a:spcBef>
              <a:spcAft>
                <a:spcPts val="0"/>
              </a:spcAft>
              <a:buClr>
                <a:schemeClr val="dk1"/>
              </a:buClr>
              <a:buSzPts val="1200"/>
              <a:buChar char="○"/>
              <a:defRPr sz="1200">
                <a:solidFill>
                  <a:schemeClr val="dk1"/>
                </a:solidFill>
              </a:defRPr>
            </a:lvl2pPr>
            <a:lvl3pPr marL="1371600" lvl="2" indent="-304800">
              <a:spcBef>
                <a:spcPts val="0"/>
              </a:spcBef>
              <a:spcAft>
                <a:spcPts val="0"/>
              </a:spcAft>
              <a:buClr>
                <a:schemeClr val="dk1"/>
              </a:buClr>
              <a:buSzPts val="1200"/>
              <a:buChar char="■"/>
              <a:defRPr sz="1200">
                <a:solidFill>
                  <a:schemeClr val="dk1"/>
                </a:solidFill>
              </a:defRPr>
            </a:lvl3pPr>
            <a:lvl4pPr marL="1828800" lvl="3" indent="-304800">
              <a:spcBef>
                <a:spcPts val="0"/>
              </a:spcBef>
              <a:spcAft>
                <a:spcPts val="0"/>
              </a:spcAft>
              <a:buClr>
                <a:schemeClr val="dk1"/>
              </a:buClr>
              <a:buSzPts val="1200"/>
              <a:buChar char="●"/>
              <a:defRPr sz="1200">
                <a:solidFill>
                  <a:schemeClr val="dk1"/>
                </a:solidFill>
              </a:defRPr>
            </a:lvl4pPr>
            <a:lvl5pPr marL="2286000" lvl="4" indent="-304800">
              <a:spcBef>
                <a:spcPts val="0"/>
              </a:spcBef>
              <a:spcAft>
                <a:spcPts val="0"/>
              </a:spcAft>
              <a:buClr>
                <a:schemeClr val="dk1"/>
              </a:buClr>
              <a:buSzPts val="1200"/>
              <a:buChar char="○"/>
              <a:defRPr sz="1200">
                <a:solidFill>
                  <a:schemeClr val="dk1"/>
                </a:solidFill>
              </a:defRPr>
            </a:lvl5pPr>
            <a:lvl6pPr marL="2743200" lvl="5" indent="-304800">
              <a:spcBef>
                <a:spcPts val="0"/>
              </a:spcBef>
              <a:spcAft>
                <a:spcPts val="0"/>
              </a:spcAft>
              <a:buClr>
                <a:schemeClr val="dk1"/>
              </a:buClr>
              <a:buSzPts val="1200"/>
              <a:buChar char="■"/>
              <a:defRPr sz="1200">
                <a:solidFill>
                  <a:schemeClr val="dk1"/>
                </a:solidFill>
              </a:defRPr>
            </a:lvl6pPr>
            <a:lvl7pPr marL="3200400" lvl="6" indent="-304800">
              <a:spcBef>
                <a:spcPts val="0"/>
              </a:spcBef>
              <a:spcAft>
                <a:spcPts val="0"/>
              </a:spcAft>
              <a:buClr>
                <a:schemeClr val="dk1"/>
              </a:buClr>
              <a:buSzPts val="1200"/>
              <a:buChar char="●"/>
              <a:defRPr sz="1200">
                <a:solidFill>
                  <a:schemeClr val="dk1"/>
                </a:solidFill>
              </a:defRPr>
            </a:lvl7pPr>
            <a:lvl8pPr marL="3657600" lvl="7" indent="-304800">
              <a:spcBef>
                <a:spcPts val="0"/>
              </a:spcBef>
              <a:spcAft>
                <a:spcPts val="0"/>
              </a:spcAft>
              <a:buClr>
                <a:schemeClr val="dk1"/>
              </a:buClr>
              <a:buSzPts val="1200"/>
              <a:buChar char="○"/>
              <a:defRPr sz="1200">
                <a:solidFill>
                  <a:schemeClr val="dk1"/>
                </a:solidFill>
              </a:defRPr>
            </a:lvl8pPr>
            <a:lvl9pPr marL="4114800" lvl="8" indent="-304800">
              <a:spcBef>
                <a:spcPts val="0"/>
              </a:spcBef>
              <a:spcAft>
                <a:spcPts val="0"/>
              </a:spcAft>
              <a:buClr>
                <a:schemeClr val="dk1"/>
              </a:buClr>
              <a:buSzPts val="1200"/>
              <a:buChar char="■"/>
              <a:defRPr sz="1200">
                <a:solidFill>
                  <a:schemeClr val="dk1"/>
                </a:solidFill>
              </a:defRPr>
            </a:lvl9pPr>
          </a:lstStyle>
          <a:p>
            <a:endParaRPr/>
          </a:p>
        </p:txBody>
      </p:sp>
      <p:sp>
        <p:nvSpPr>
          <p:cNvPr id="465" name="Google Shape;465;p58"/>
          <p:cNvSpPr/>
          <p:nvPr/>
        </p:nvSpPr>
        <p:spPr>
          <a:xfrm>
            <a:off x="0" y="0"/>
            <a:ext cx="9144000" cy="5143500"/>
          </a:xfrm>
          <a:prstGeom prst="rect">
            <a:avLst/>
          </a:prstGeom>
          <a:solidFill>
            <a:srgbClr val="FFFFFF">
              <a:alpha val="1456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DM Sans"/>
              <a:ea typeface="DM Sans"/>
              <a:cs typeface="DM Sans"/>
              <a:sym typeface="DM Sans"/>
            </a:endParaRPr>
          </a:p>
        </p:txBody>
      </p:sp>
    </p:spTree>
  </p:cSld>
  <p:clrMap bg1="lt1" tx1="dk1" bg2="dk2" tx2="lt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 id="2147483713"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5616">
          <p15:clr>
            <a:srgbClr val="E46962"/>
          </p15:clr>
        </p15:guide>
        <p15:guide id="2" pos="144">
          <p15:clr>
            <a:srgbClr val="E46962"/>
          </p15:clr>
        </p15:guide>
        <p15:guide id="3" orient="horz" pos="144">
          <p15:clr>
            <a:srgbClr val="E46962"/>
          </p15:clr>
        </p15:guide>
        <p15:guide id="4" orient="horz" pos="3094">
          <p15:clr>
            <a:srgbClr val="E46962"/>
          </p15:clr>
        </p15:guide>
        <p15:guide id="5" pos="2850">
          <p15:clr>
            <a:srgbClr val="E46962"/>
          </p15:clr>
        </p15:guide>
        <p15:guide id="6" pos="2910">
          <p15:clr>
            <a:srgbClr val="E46962"/>
          </p15:clr>
        </p15:guide>
        <p15:guide id="7" pos="1468">
          <p15:clr>
            <a:srgbClr val="E46962"/>
          </p15:clr>
        </p15:guide>
        <p15:guide id="8" pos="1527">
          <p15:clr>
            <a:srgbClr val="E46962"/>
          </p15:clr>
        </p15:guide>
        <p15:guide id="9" pos="4226">
          <p15:clr>
            <a:srgbClr val="E46962"/>
          </p15:clr>
        </p15:guide>
        <p15:guide id="10" pos="4285">
          <p15:clr>
            <a:srgbClr val="E46962"/>
          </p15:clr>
        </p15:guide>
        <p15:guide id="11" pos="3773">
          <p15:clr>
            <a:srgbClr val="E46962"/>
          </p15:clr>
        </p15:guide>
        <p15:guide id="12" pos="3830">
          <p15:clr>
            <a:srgbClr val="E46962"/>
          </p15:clr>
        </p15:guide>
        <p15:guide id="13" pos="1930">
          <p15:clr>
            <a:srgbClr val="E46962"/>
          </p15:clr>
        </p15:guide>
        <p15:guide id="14" pos="1987">
          <p15:clr>
            <a:srgbClr val="E46962"/>
          </p15:clr>
        </p15:guide>
        <p15:guide id="15" orient="horz" pos="288">
          <p15:clr>
            <a:srgbClr val="E46962"/>
          </p15:clr>
        </p15:guide>
        <p15:guide id="16" orient="horz" pos="2950">
          <p15:clr>
            <a:srgbClr val="E46962"/>
          </p15:clr>
        </p15:guide>
        <p15:guide id="17" orient="horz" pos="1135">
          <p15:clr>
            <a:srgbClr val="E46962"/>
          </p15:clr>
        </p15:guide>
        <p15:guide id="18" orient="horz" pos="1194">
          <p15:clr>
            <a:srgbClr val="E46962"/>
          </p15:clr>
        </p15:guide>
        <p15:guide id="19" orient="horz" pos="2043">
          <p15:clr>
            <a:srgbClr val="E46962"/>
          </p15:clr>
        </p15:guide>
        <p15:guide id="20" orient="horz" pos="2103">
          <p15:clr>
            <a:srgbClr val="E46962"/>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xml"/><Relationship Id="rId1" Type="http://schemas.openxmlformats.org/officeDocument/2006/relationships/slideLayout" Target="../slideLayouts/slideLayout60.xml"/></Relationships>
</file>

<file path=ppt/slides/_rels/slide7.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4.xml"/><Relationship Id="rId1" Type="http://schemas.openxmlformats.org/officeDocument/2006/relationships/slideLayout" Target="../slideLayouts/slideLayout60.xml"/><Relationship Id="rId4" Type="http://schemas.openxmlformats.org/officeDocument/2006/relationships/image" Target="../media/image39.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40.png"/><Relationship Id="rId7" Type="http://schemas.openxmlformats.org/officeDocument/2006/relationships/image" Target="../media/image44.jpg"/><Relationship Id="rId2" Type="http://schemas.openxmlformats.org/officeDocument/2006/relationships/notesSlide" Target="../notesSlides/notesSlide8.xml"/><Relationship Id="rId1" Type="http://schemas.openxmlformats.org/officeDocument/2006/relationships/slideLayout" Target="../slideLayouts/slideLayout34.xml"/><Relationship Id="rId6" Type="http://schemas.openxmlformats.org/officeDocument/2006/relationships/image" Target="../media/image43.jpg"/><Relationship Id="rId5" Type="http://schemas.openxmlformats.org/officeDocument/2006/relationships/image" Target="../media/image42.jpg"/><Relationship Id="rId4" Type="http://schemas.openxmlformats.org/officeDocument/2006/relationships/image" Target="../media/image41.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23"/>
        <p:cNvGrpSpPr/>
        <p:nvPr/>
      </p:nvGrpSpPr>
      <p:grpSpPr>
        <a:xfrm>
          <a:off x="0" y="0"/>
          <a:ext cx="0" cy="0"/>
          <a:chOff x="0" y="0"/>
          <a:chExt cx="0" cy="0"/>
        </a:xfrm>
      </p:grpSpPr>
      <p:sp>
        <p:nvSpPr>
          <p:cNvPr id="624" name="Google Shape;624;p72"/>
          <p:cNvSpPr txBox="1">
            <a:spLocks noGrp="1"/>
          </p:cNvSpPr>
          <p:nvPr>
            <p:ph type="title"/>
          </p:nvPr>
        </p:nvSpPr>
        <p:spPr>
          <a:xfrm>
            <a:off x="255825" y="200975"/>
            <a:ext cx="8515500" cy="994200"/>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rgbClr val="0070C0"/>
              </a:buClr>
              <a:buSzPts val="3000"/>
              <a:buFont typeface="Arial"/>
              <a:buNone/>
            </a:pPr>
            <a:r>
              <a:rPr lang="en" sz="3000" b="1">
                <a:solidFill>
                  <a:srgbClr val="0070C0"/>
                </a:solidFill>
              </a:rPr>
              <a:t>Barrier session: Telescopes and data policies</a:t>
            </a:r>
            <a:endParaRPr sz="3000" b="1">
              <a:solidFill>
                <a:srgbClr val="0070C0"/>
              </a:solidFill>
            </a:endParaRPr>
          </a:p>
        </p:txBody>
      </p:sp>
      <p:sp>
        <p:nvSpPr>
          <p:cNvPr id="625" name="Google Shape;625;p72"/>
          <p:cNvSpPr txBox="1">
            <a:spLocks noGrp="1"/>
          </p:cNvSpPr>
          <p:nvPr>
            <p:ph type="body" idx="1"/>
          </p:nvPr>
        </p:nvSpPr>
        <p:spPr>
          <a:xfrm>
            <a:off x="628650" y="1271245"/>
            <a:ext cx="7886700" cy="3590585"/>
          </a:xfrm>
          <a:prstGeom prst="rect">
            <a:avLst/>
          </a:prstGeom>
          <a:noFill/>
          <a:ln>
            <a:noFill/>
          </a:ln>
        </p:spPr>
        <p:txBody>
          <a:bodyPr spcFirstLastPara="1" wrap="square" lIns="68575" tIns="34275" rIns="68575" bIns="34275" anchor="t" anchorCtr="0">
            <a:normAutofit/>
          </a:bodyPr>
          <a:lstStyle/>
          <a:p>
            <a:pPr marL="177800" lvl="0" indent="-171450" algn="l" rtl="0">
              <a:lnSpc>
                <a:spcPct val="90000"/>
              </a:lnSpc>
              <a:spcBef>
                <a:spcPts val="0"/>
              </a:spcBef>
              <a:spcAft>
                <a:spcPts val="0"/>
              </a:spcAft>
              <a:buClr>
                <a:srgbClr val="0070C0"/>
              </a:buClr>
              <a:buSzPts val="2100"/>
              <a:buChar char="•"/>
            </a:pPr>
            <a:r>
              <a:rPr lang="en">
                <a:solidFill>
                  <a:srgbClr val="0070C0"/>
                </a:solidFill>
              </a:rPr>
              <a:t>Moderators</a:t>
            </a:r>
            <a:r>
              <a:rPr lang="en"/>
              <a:t> </a:t>
            </a:r>
            <a:endParaRPr/>
          </a:p>
          <a:p>
            <a:pPr marL="520700" lvl="1" indent="-177800" algn="l" rtl="0">
              <a:lnSpc>
                <a:spcPct val="90000"/>
              </a:lnSpc>
              <a:spcBef>
                <a:spcPts val="400"/>
              </a:spcBef>
              <a:spcAft>
                <a:spcPts val="0"/>
              </a:spcAft>
              <a:buClr>
                <a:schemeClr val="dk1"/>
              </a:buClr>
              <a:buSzPts val="1800"/>
              <a:buChar char="•"/>
            </a:pPr>
            <a:r>
              <a:rPr lang="en"/>
              <a:t>Brad Cenko (GSFC/NASA) &amp; Weimin Yuan (NAO/CAS)</a:t>
            </a:r>
            <a:endParaRPr/>
          </a:p>
          <a:p>
            <a:pPr marL="177800" lvl="0" indent="-171450" algn="l" rtl="0">
              <a:lnSpc>
                <a:spcPct val="90000"/>
              </a:lnSpc>
              <a:spcBef>
                <a:spcPts val="800"/>
              </a:spcBef>
              <a:spcAft>
                <a:spcPts val="0"/>
              </a:spcAft>
              <a:buClr>
                <a:srgbClr val="0070C0"/>
              </a:buClr>
              <a:buSzPts val="2100"/>
              <a:buChar char="•"/>
            </a:pPr>
            <a:r>
              <a:rPr lang="en">
                <a:solidFill>
                  <a:srgbClr val="0070C0"/>
                </a:solidFill>
              </a:rPr>
              <a:t>Panelists: </a:t>
            </a:r>
            <a:endParaRPr/>
          </a:p>
          <a:p>
            <a:pPr marL="520700" lvl="1" indent="-177800" algn="l" rtl="0">
              <a:lnSpc>
                <a:spcPct val="90000"/>
              </a:lnSpc>
              <a:spcBef>
                <a:spcPts val="400"/>
              </a:spcBef>
              <a:spcAft>
                <a:spcPts val="0"/>
              </a:spcAft>
              <a:buClr>
                <a:schemeClr val="dk1"/>
              </a:buClr>
              <a:buSzPts val="1800"/>
              <a:buChar char="•"/>
            </a:pPr>
            <a:r>
              <a:rPr lang="en"/>
              <a:t>Anna Bonaldi (SKAO)</a:t>
            </a:r>
            <a:endParaRPr/>
          </a:p>
          <a:p>
            <a:pPr marL="520700" lvl="1" indent="-177800" algn="l" rtl="0">
              <a:lnSpc>
                <a:spcPct val="90000"/>
              </a:lnSpc>
              <a:spcBef>
                <a:spcPts val="400"/>
              </a:spcBef>
              <a:spcAft>
                <a:spcPts val="0"/>
              </a:spcAft>
              <a:buClr>
                <a:schemeClr val="dk1"/>
              </a:buClr>
              <a:buSzPts val="1800"/>
              <a:buChar char="•"/>
            </a:pPr>
            <a:r>
              <a:rPr lang="en"/>
              <a:t>Thomas Wevers (Schmidt Sciences)</a:t>
            </a:r>
            <a:endParaRPr/>
          </a:p>
          <a:p>
            <a:pPr marL="520700" lvl="1" indent="-177800" algn="l" rtl="0">
              <a:lnSpc>
                <a:spcPct val="90000"/>
              </a:lnSpc>
              <a:spcBef>
                <a:spcPts val="400"/>
              </a:spcBef>
              <a:spcAft>
                <a:spcPts val="0"/>
              </a:spcAft>
              <a:buClr>
                <a:schemeClr val="dk1"/>
              </a:buClr>
              <a:buSzPts val="1800"/>
              <a:buChar char="•"/>
            </a:pPr>
            <a:r>
              <a:rPr lang="en"/>
              <a:t>Stefan Immler (NASA HQ)</a:t>
            </a:r>
            <a:endParaRPr/>
          </a:p>
          <a:p>
            <a:pPr marL="520700" lvl="1" indent="-177800" algn="l" rtl="0">
              <a:lnSpc>
                <a:spcPct val="90000"/>
              </a:lnSpc>
              <a:spcBef>
                <a:spcPts val="400"/>
              </a:spcBef>
              <a:spcAft>
                <a:spcPts val="0"/>
              </a:spcAft>
              <a:buClr>
                <a:schemeClr val="dk1"/>
              </a:buClr>
              <a:buSzPts val="1800"/>
              <a:buChar char="•"/>
            </a:pPr>
            <a:r>
              <a:rPr lang="en"/>
              <a:t>Nial Tanvir (University of Leicester)</a:t>
            </a:r>
            <a:endParaRPr/>
          </a:p>
          <a:p>
            <a:pPr marL="177800" lvl="0" indent="-171450" algn="l" rtl="0">
              <a:lnSpc>
                <a:spcPct val="90000"/>
              </a:lnSpc>
              <a:spcBef>
                <a:spcPts val="800"/>
              </a:spcBef>
              <a:spcAft>
                <a:spcPts val="0"/>
              </a:spcAft>
              <a:buClr>
                <a:srgbClr val="0070C0"/>
              </a:buClr>
              <a:buSzPts val="2100"/>
              <a:buChar char="•"/>
            </a:pPr>
            <a:r>
              <a:rPr lang="en">
                <a:solidFill>
                  <a:srgbClr val="0070C0"/>
                </a:solidFill>
              </a:rPr>
              <a:t>Topics</a:t>
            </a:r>
            <a:endParaRPr/>
          </a:p>
          <a:p>
            <a:pPr marL="520700" lvl="1" indent="-177800" algn="l" rtl="0">
              <a:lnSpc>
                <a:spcPct val="90000"/>
              </a:lnSpc>
              <a:spcBef>
                <a:spcPts val="400"/>
              </a:spcBef>
              <a:spcAft>
                <a:spcPts val="0"/>
              </a:spcAft>
              <a:buClr>
                <a:schemeClr val="dk1"/>
              </a:buClr>
              <a:buSzPts val="1800"/>
              <a:buChar char="•"/>
            </a:pPr>
            <a:r>
              <a:rPr lang="en"/>
              <a:t>Telescopes </a:t>
            </a:r>
            <a:endParaRPr/>
          </a:p>
          <a:p>
            <a:pPr marL="520700" lvl="1" indent="-177800" algn="l" rtl="0">
              <a:lnSpc>
                <a:spcPct val="90000"/>
              </a:lnSpc>
              <a:spcBef>
                <a:spcPts val="400"/>
              </a:spcBef>
              <a:spcAft>
                <a:spcPts val="0"/>
              </a:spcAft>
              <a:buClr>
                <a:schemeClr val="dk1"/>
              </a:buClr>
              <a:buSzPts val="1800"/>
              <a:buChar char="•"/>
            </a:pPr>
            <a:r>
              <a:rPr lang="en"/>
              <a:t>Coordination</a:t>
            </a:r>
            <a:endParaRPr/>
          </a:p>
          <a:p>
            <a:pPr marL="520700" lvl="1" indent="-177800" algn="l" rtl="0">
              <a:lnSpc>
                <a:spcPct val="90000"/>
              </a:lnSpc>
              <a:spcBef>
                <a:spcPts val="400"/>
              </a:spcBef>
              <a:spcAft>
                <a:spcPts val="0"/>
              </a:spcAft>
              <a:buClr>
                <a:schemeClr val="dk1"/>
              </a:buClr>
              <a:buSzPts val="1800"/>
              <a:buChar char="•"/>
            </a:pPr>
            <a:r>
              <a:rPr lang="en"/>
              <a:t>Policies (access, data/information, publication)</a:t>
            </a:r>
            <a:endParaRPr/>
          </a:p>
          <a:p>
            <a:pPr marL="520700" lvl="1" indent="-63500" algn="l" rtl="0">
              <a:lnSpc>
                <a:spcPct val="90000"/>
              </a:lnSpc>
              <a:spcBef>
                <a:spcPts val="400"/>
              </a:spcBef>
              <a:spcAft>
                <a:spcPts val="0"/>
              </a:spcAft>
              <a:buClr>
                <a:schemeClr val="dk1"/>
              </a:buClr>
              <a:buSzPts val="1800"/>
              <a:buNone/>
            </a:pP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29"/>
        <p:cNvGrpSpPr/>
        <p:nvPr/>
      </p:nvGrpSpPr>
      <p:grpSpPr>
        <a:xfrm>
          <a:off x="0" y="0"/>
          <a:ext cx="0" cy="0"/>
          <a:chOff x="0" y="0"/>
          <a:chExt cx="0" cy="0"/>
        </a:xfrm>
      </p:grpSpPr>
      <p:sp>
        <p:nvSpPr>
          <p:cNvPr id="630" name="Google Shape;630;p73"/>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rgbClr val="0070C0"/>
              </a:buClr>
              <a:buSzPts val="3300"/>
              <a:buFont typeface="Arial"/>
              <a:buNone/>
            </a:pPr>
            <a:r>
              <a:rPr lang="en">
                <a:solidFill>
                  <a:srgbClr val="0070C0"/>
                </a:solidFill>
              </a:rPr>
              <a:t>1. Telescopes</a:t>
            </a:r>
            <a:endParaRPr>
              <a:solidFill>
                <a:srgbClr val="0070C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C6D5C2C9-FD63-7C15-6053-8817E2750E30}"/>
              </a:ext>
            </a:extLst>
          </p:cNvPr>
          <p:cNvPicPr>
            <a:picLocks noChangeAspect="1"/>
          </p:cNvPicPr>
          <p:nvPr/>
        </p:nvPicPr>
        <p:blipFill>
          <a:blip r:embed="rId2"/>
          <a:stretch>
            <a:fillRect/>
          </a:stretch>
        </p:blipFill>
        <p:spPr>
          <a:xfrm>
            <a:off x="129209" y="137085"/>
            <a:ext cx="8919176" cy="4931871"/>
          </a:xfrm>
          <a:prstGeom prst="rect">
            <a:avLst/>
          </a:prstGeom>
        </p:spPr>
      </p:pic>
    </p:spTree>
    <p:extLst>
      <p:ext uri="{BB962C8B-B14F-4D97-AF65-F5344CB8AC3E}">
        <p14:creationId xmlns:p14="http://schemas.microsoft.com/office/powerpoint/2010/main" val="29295160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18647946-D0F2-FFEF-87AD-61F8ADDC4302}"/>
              </a:ext>
            </a:extLst>
          </p:cNvPr>
          <p:cNvPicPr>
            <a:picLocks noChangeAspect="1"/>
          </p:cNvPicPr>
          <p:nvPr/>
        </p:nvPicPr>
        <p:blipFill>
          <a:blip r:embed="rId2"/>
          <a:stretch>
            <a:fillRect/>
          </a:stretch>
        </p:blipFill>
        <p:spPr>
          <a:xfrm>
            <a:off x="40641" y="109330"/>
            <a:ext cx="9090042" cy="4959626"/>
          </a:xfrm>
          <a:prstGeom prst="rect">
            <a:avLst/>
          </a:prstGeom>
        </p:spPr>
      </p:pic>
    </p:spTree>
    <p:extLst>
      <p:ext uri="{BB962C8B-B14F-4D97-AF65-F5344CB8AC3E}">
        <p14:creationId xmlns:p14="http://schemas.microsoft.com/office/powerpoint/2010/main" val="34783866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5CE5F3BE-0AB6-3C29-7FD5-DEEF93219E44}"/>
              </a:ext>
            </a:extLst>
          </p:cNvPr>
          <p:cNvPicPr>
            <a:picLocks noChangeAspect="1"/>
          </p:cNvPicPr>
          <p:nvPr/>
        </p:nvPicPr>
        <p:blipFill>
          <a:blip r:embed="rId2"/>
          <a:stretch>
            <a:fillRect/>
          </a:stretch>
        </p:blipFill>
        <p:spPr>
          <a:xfrm>
            <a:off x="39757" y="37996"/>
            <a:ext cx="9072370" cy="5105503"/>
          </a:xfrm>
          <a:prstGeom prst="rect">
            <a:avLst/>
          </a:prstGeom>
        </p:spPr>
      </p:pic>
    </p:spTree>
    <p:extLst>
      <p:ext uri="{BB962C8B-B14F-4D97-AF65-F5344CB8AC3E}">
        <p14:creationId xmlns:p14="http://schemas.microsoft.com/office/powerpoint/2010/main" val="5884767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635"/>
        <p:cNvGrpSpPr/>
        <p:nvPr/>
      </p:nvGrpSpPr>
      <p:grpSpPr>
        <a:xfrm>
          <a:off x="0" y="0"/>
          <a:ext cx="0" cy="0"/>
          <a:chOff x="0" y="0"/>
          <a:chExt cx="0" cy="0"/>
        </a:xfrm>
      </p:grpSpPr>
      <p:sp>
        <p:nvSpPr>
          <p:cNvPr id="636" name="Google Shape;636;p74"/>
          <p:cNvSpPr txBox="1">
            <a:spLocks noGrp="1"/>
          </p:cNvSpPr>
          <p:nvPr>
            <p:ph type="title"/>
          </p:nvPr>
        </p:nvSpPr>
        <p:spPr>
          <a:xfrm>
            <a:off x="228600" y="228600"/>
            <a:ext cx="7469400" cy="877200"/>
          </a:xfrm>
          <a:prstGeom prst="rect">
            <a:avLst/>
          </a:prstGeom>
        </p:spPr>
        <p:txBody>
          <a:bodyPr spcFirstLastPara="1" wrap="square" lIns="91425" tIns="91425" rIns="91425" bIns="91425" anchor="t" anchorCtr="0">
            <a:spAutoFit/>
          </a:bodyPr>
          <a:lstStyle/>
          <a:p>
            <a:pPr marL="0" lvl="0" indent="0" algn="l" rtl="0">
              <a:spcBef>
                <a:spcPts val="0"/>
              </a:spcBef>
              <a:spcAft>
                <a:spcPts val="0"/>
              </a:spcAft>
              <a:buNone/>
            </a:pPr>
            <a:r>
              <a:rPr lang="en">
                <a:solidFill>
                  <a:srgbClr val="674EA7"/>
                </a:solidFill>
                <a:latin typeface="Impact"/>
                <a:ea typeface="Impact"/>
                <a:cs typeface="Impact"/>
                <a:sym typeface="Impact"/>
              </a:rPr>
              <a:t>Lazuli Space Observatory Overview</a:t>
            </a:r>
            <a:endParaRPr>
              <a:solidFill>
                <a:srgbClr val="674EA7"/>
              </a:solidFill>
              <a:latin typeface="Impact"/>
              <a:ea typeface="Impact"/>
              <a:cs typeface="Impact"/>
              <a:sym typeface="Impact"/>
            </a:endParaRPr>
          </a:p>
          <a:p>
            <a:pPr marL="0" lvl="0" indent="0" algn="l" rtl="0">
              <a:spcBef>
                <a:spcPts val="0"/>
              </a:spcBef>
              <a:spcAft>
                <a:spcPts val="0"/>
              </a:spcAft>
              <a:buNone/>
            </a:pPr>
            <a:r>
              <a:rPr lang="en" sz="1700">
                <a:solidFill>
                  <a:srgbClr val="1CA1C8"/>
                </a:solidFill>
                <a:latin typeface="Nunito Sans"/>
                <a:ea typeface="Nunito Sans"/>
                <a:cs typeface="Nunito Sans"/>
                <a:sym typeface="Nunito Sans"/>
              </a:rPr>
              <a:t>Architecture at a glance</a:t>
            </a:r>
            <a:endParaRPr sz="1800">
              <a:solidFill>
                <a:srgbClr val="1CA1C8"/>
              </a:solidFill>
              <a:latin typeface="Nunito Sans"/>
              <a:ea typeface="Nunito Sans"/>
              <a:cs typeface="Nunito Sans"/>
              <a:sym typeface="Nunito Sans"/>
            </a:endParaRPr>
          </a:p>
        </p:txBody>
      </p:sp>
      <p:sp>
        <p:nvSpPr>
          <p:cNvPr id="637" name="Google Shape;637;p74"/>
          <p:cNvSpPr txBox="1">
            <a:spLocks noGrp="1"/>
          </p:cNvSpPr>
          <p:nvPr>
            <p:ph type="subTitle" idx="2"/>
          </p:nvPr>
        </p:nvSpPr>
        <p:spPr>
          <a:xfrm>
            <a:off x="167275" y="4831785"/>
            <a:ext cx="1911300" cy="234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Credit: Lazuli Team</a:t>
            </a:r>
            <a:endParaRPr/>
          </a:p>
        </p:txBody>
      </p:sp>
      <p:pic>
        <p:nvPicPr>
          <p:cNvPr id="638" name="Google Shape;638;p74"/>
          <p:cNvPicPr preferRelativeResize="0"/>
          <p:nvPr/>
        </p:nvPicPr>
        <p:blipFill>
          <a:blip r:embed="rId3">
            <a:alphaModFix/>
          </a:blip>
          <a:stretch>
            <a:fillRect/>
          </a:stretch>
        </p:blipFill>
        <p:spPr>
          <a:xfrm>
            <a:off x="708825" y="1105800"/>
            <a:ext cx="7632451" cy="3421186"/>
          </a:xfrm>
          <a:prstGeom prst="rect">
            <a:avLst/>
          </a:prstGeom>
          <a:noFill/>
          <a:ln>
            <a:noFill/>
          </a:ln>
        </p:spPr>
      </p:pic>
      <p:sp>
        <p:nvSpPr>
          <p:cNvPr id="639" name="Google Shape;639;p74"/>
          <p:cNvSpPr txBox="1"/>
          <p:nvPr/>
        </p:nvSpPr>
        <p:spPr>
          <a:xfrm>
            <a:off x="5407069" y="4783025"/>
            <a:ext cx="3980400" cy="258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000">
                <a:solidFill>
                  <a:schemeClr val="dk1"/>
                </a:solidFill>
              </a:rPr>
              <a:t>Roy et al. 2026</a:t>
            </a:r>
            <a:endParaRPr sz="1000">
              <a:solidFill>
                <a:schemeClr val="dk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43"/>
        <p:cNvGrpSpPr/>
        <p:nvPr/>
      </p:nvGrpSpPr>
      <p:grpSpPr>
        <a:xfrm>
          <a:off x="0" y="0"/>
          <a:ext cx="0" cy="0"/>
          <a:chOff x="0" y="0"/>
          <a:chExt cx="0" cy="0"/>
        </a:xfrm>
      </p:grpSpPr>
      <p:pic>
        <p:nvPicPr>
          <p:cNvPr id="644" name="Google Shape;644;p75" descr="can you try to make a single scene inforporating most if anot all of these elements"/>
          <p:cNvPicPr preferRelativeResize="0"/>
          <p:nvPr/>
        </p:nvPicPr>
        <p:blipFill rotWithShape="1">
          <a:blip r:embed="rId3">
            <a:alphaModFix/>
          </a:blip>
          <a:srcRect l="9781" r="9781" b="2828"/>
          <a:stretch/>
        </p:blipFill>
        <p:spPr>
          <a:xfrm>
            <a:off x="5212300" y="0"/>
            <a:ext cx="3922801" cy="4739100"/>
          </a:xfrm>
          <a:prstGeom prst="rect">
            <a:avLst/>
          </a:prstGeom>
          <a:noFill/>
          <a:ln>
            <a:noFill/>
          </a:ln>
        </p:spPr>
      </p:pic>
      <p:sp>
        <p:nvSpPr>
          <p:cNvPr id="645" name="Google Shape;645;p75"/>
          <p:cNvSpPr txBox="1">
            <a:spLocks noGrp="1"/>
          </p:cNvSpPr>
          <p:nvPr>
            <p:ph type="title"/>
          </p:nvPr>
        </p:nvSpPr>
        <p:spPr>
          <a:xfrm>
            <a:off x="228600" y="228600"/>
            <a:ext cx="7469400" cy="877200"/>
          </a:xfrm>
          <a:prstGeom prst="rect">
            <a:avLst/>
          </a:prstGeom>
        </p:spPr>
        <p:txBody>
          <a:bodyPr spcFirstLastPara="1" wrap="square" lIns="91425" tIns="91425" rIns="91425" bIns="91425" anchor="t" anchorCtr="0">
            <a:spAutoFit/>
          </a:bodyPr>
          <a:lstStyle/>
          <a:p>
            <a:pPr marL="0" lvl="0" indent="0" algn="l" rtl="0">
              <a:spcBef>
                <a:spcPts val="0"/>
              </a:spcBef>
              <a:spcAft>
                <a:spcPts val="0"/>
              </a:spcAft>
              <a:buNone/>
            </a:pPr>
            <a:r>
              <a:rPr lang="en">
                <a:solidFill>
                  <a:srgbClr val="674EA7"/>
                </a:solidFill>
                <a:latin typeface="Impact"/>
                <a:ea typeface="Impact"/>
                <a:cs typeface="Impact"/>
                <a:sym typeface="Impact"/>
              </a:rPr>
              <a:t>The Lazuli Space Observatory</a:t>
            </a:r>
            <a:endParaRPr>
              <a:solidFill>
                <a:srgbClr val="674EA7"/>
              </a:solidFill>
              <a:latin typeface="Impact"/>
              <a:ea typeface="Impact"/>
              <a:cs typeface="Impact"/>
              <a:sym typeface="Impact"/>
            </a:endParaRPr>
          </a:p>
          <a:p>
            <a:pPr marL="0" lvl="0" indent="0" algn="l" rtl="0">
              <a:spcBef>
                <a:spcPts val="0"/>
              </a:spcBef>
              <a:spcAft>
                <a:spcPts val="0"/>
              </a:spcAft>
              <a:buNone/>
            </a:pPr>
            <a:r>
              <a:rPr lang="en" sz="1700">
                <a:solidFill>
                  <a:srgbClr val="1CA1C8"/>
                </a:solidFill>
                <a:latin typeface="Nunito Sans"/>
                <a:ea typeface="Nunito Sans"/>
                <a:cs typeface="Nunito Sans"/>
                <a:sym typeface="Nunito Sans"/>
              </a:rPr>
              <a:t>Scientific Motivation / Observational Gaps</a:t>
            </a:r>
            <a:endParaRPr sz="1800">
              <a:solidFill>
                <a:srgbClr val="1CA1C8"/>
              </a:solidFill>
              <a:latin typeface="Nunito Sans"/>
              <a:ea typeface="Nunito Sans"/>
              <a:cs typeface="Nunito Sans"/>
              <a:sym typeface="Nunito Sans"/>
            </a:endParaRPr>
          </a:p>
        </p:txBody>
      </p:sp>
      <p:sp>
        <p:nvSpPr>
          <p:cNvPr id="646" name="Google Shape;646;p75"/>
          <p:cNvSpPr txBox="1">
            <a:spLocks noGrp="1"/>
          </p:cNvSpPr>
          <p:nvPr>
            <p:ph type="subTitle" idx="2"/>
          </p:nvPr>
        </p:nvSpPr>
        <p:spPr>
          <a:xfrm>
            <a:off x="167275" y="4831785"/>
            <a:ext cx="1911300" cy="234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Credit: Lazuli Team</a:t>
            </a:r>
            <a:endParaRPr/>
          </a:p>
        </p:txBody>
      </p:sp>
      <p:sp>
        <p:nvSpPr>
          <p:cNvPr id="647" name="Google Shape;647;p75"/>
          <p:cNvSpPr/>
          <p:nvPr/>
        </p:nvSpPr>
        <p:spPr>
          <a:xfrm>
            <a:off x="5212275" y="-12"/>
            <a:ext cx="3922800" cy="4739100"/>
          </a:xfrm>
          <a:prstGeom prst="rect">
            <a:avLst/>
          </a:prstGeom>
          <a:solidFill>
            <a:srgbClr val="000000">
              <a:alpha val="25000"/>
            </a:srgbClr>
          </a:solidFill>
          <a:ln>
            <a:noFill/>
          </a:ln>
        </p:spPr>
        <p:txBody>
          <a:bodyPr spcFirstLastPara="1" wrap="square" lIns="64325" tIns="64325" rIns="64325" bIns="64325" anchor="ctr" anchorCtr="0">
            <a:noAutofit/>
          </a:bodyPr>
          <a:lstStyle/>
          <a:p>
            <a:pPr marL="0" lvl="0" indent="0" algn="ctr" rtl="0">
              <a:spcBef>
                <a:spcPts val="0"/>
              </a:spcBef>
              <a:spcAft>
                <a:spcPts val="0"/>
              </a:spcAft>
              <a:buNone/>
            </a:pPr>
            <a:r>
              <a:rPr lang="en" sz="985">
                <a:latin typeface="DM Sans"/>
                <a:ea typeface="DM Sans"/>
                <a:cs typeface="DM Sans"/>
                <a:sym typeface="DM Sans"/>
              </a:rPr>
              <a:t> </a:t>
            </a:r>
            <a:endParaRPr sz="985">
              <a:latin typeface="DM Sans"/>
              <a:ea typeface="DM Sans"/>
              <a:cs typeface="DM Sans"/>
              <a:sym typeface="DM Sans"/>
            </a:endParaRPr>
          </a:p>
        </p:txBody>
      </p:sp>
      <p:pic>
        <p:nvPicPr>
          <p:cNvPr id="648" name="Google Shape;648;p75" title="Screenshot 2025-09-25 at 8.58.41 AM.png"/>
          <p:cNvPicPr preferRelativeResize="0"/>
          <p:nvPr/>
        </p:nvPicPr>
        <p:blipFill>
          <a:blip r:embed="rId4">
            <a:alphaModFix/>
          </a:blip>
          <a:stretch>
            <a:fillRect/>
          </a:stretch>
        </p:blipFill>
        <p:spPr>
          <a:xfrm>
            <a:off x="5855388" y="875126"/>
            <a:ext cx="2636598" cy="3033552"/>
          </a:xfrm>
          <a:prstGeom prst="rect">
            <a:avLst/>
          </a:prstGeom>
          <a:noFill/>
          <a:ln>
            <a:noFill/>
          </a:ln>
        </p:spPr>
      </p:pic>
      <p:sp>
        <p:nvSpPr>
          <p:cNvPr id="649" name="Google Shape;649;p75"/>
          <p:cNvSpPr txBox="1"/>
          <p:nvPr/>
        </p:nvSpPr>
        <p:spPr>
          <a:xfrm>
            <a:off x="5407069" y="4783025"/>
            <a:ext cx="3980400" cy="258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000">
                <a:solidFill>
                  <a:schemeClr val="dk1"/>
                </a:solidFill>
              </a:rPr>
              <a:t>Wevers et al. 2026</a:t>
            </a:r>
            <a:endParaRPr sz="1000">
              <a:solidFill>
                <a:schemeClr val="dk1"/>
              </a:solidFill>
            </a:endParaRPr>
          </a:p>
        </p:txBody>
      </p:sp>
      <p:grpSp>
        <p:nvGrpSpPr>
          <p:cNvPr id="650" name="Google Shape;650;p75"/>
          <p:cNvGrpSpPr/>
          <p:nvPr/>
        </p:nvGrpSpPr>
        <p:grpSpPr>
          <a:xfrm>
            <a:off x="328613" y="1366838"/>
            <a:ext cx="4357813" cy="2397263"/>
            <a:chOff x="438150" y="1619250"/>
            <a:chExt cx="5810417" cy="3196350"/>
          </a:xfrm>
        </p:grpSpPr>
        <p:sp>
          <p:nvSpPr>
            <p:cNvPr id="651" name="Google Shape;651;p75"/>
            <p:cNvSpPr/>
            <p:nvPr/>
          </p:nvSpPr>
          <p:spPr>
            <a:xfrm>
              <a:off x="438150" y="1619250"/>
              <a:ext cx="5238900" cy="3196200"/>
            </a:xfrm>
            <a:prstGeom prst="roundRect">
              <a:avLst>
                <a:gd name="adj" fmla="val 3571"/>
              </a:avLst>
            </a:prstGeom>
            <a:solidFill>
              <a:srgbClr val="FFFFFF">
                <a:alpha val="80000"/>
              </a:srgbClr>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652" name="Google Shape;652;p75"/>
            <p:cNvSpPr txBox="1"/>
            <p:nvPr/>
          </p:nvSpPr>
          <p:spPr>
            <a:xfrm>
              <a:off x="628667" y="1714500"/>
              <a:ext cx="5619900" cy="3101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 b="1">
                  <a:solidFill>
                    <a:srgbClr val="674EA7"/>
                  </a:solidFill>
                  <a:latin typeface="Nunito Sans"/>
                  <a:ea typeface="Nunito Sans"/>
                  <a:cs typeface="Nunito Sans"/>
                  <a:sym typeface="Nunito Sans"/>
                </a:rPr>
                <a:t>Rapidly responding to a transient universe</a:t>
              </a:r>
              <a:br>
                <a:rPr lang="en" b="1">
                  <a:solidFill>
                    <a:srgbClr val="674EA7"/>
                  </a:solidFill>
                  <a:latin typeface="Nunito Sans"/>
                  <a:ea typeface="Nunito Sans"/>
                  <a:cs typeface="Nunito Sans"/>
                  <a:sym typeface="Nunito Sans"/>
                </a:rPr>
              </a:br>
              <a:br>
                <a:rPr lang="en" sz="1100" b="1">
                  <a:solidFill>
                    <a:schemeClr val="lt1"/>
                  </a:solidFill>
                  <a:latin typeface="Nunito Sans"/>
                  <a:ea typeface="Nunito Sans"/>
                  <a:cs typeface="Nunito Sans"/>
                  <a:sym typeface="Nunito Sans"/>
                </a:rPr>
              </a:br>
              <a:r>
                <a:rPr lang="en" sz="1100">
                  <a:solidFill>
                    <a:schemeClr val="lt1"/>
                  </a:solidFill>
                  <a:latin typeface="Nunito Sans"/>
                  <a:ea typeface="Nunito Sans"/>
                  <a:cs typeface="Nunito Sans"/>
                  <a:sym typeface="Nunito Sans"/>
                </a:rPr>
                <a:t> → Discovery rates vastly exceed the availability of space-based optical–NIR characterization on hour–day timescales.</a:t>
              </a:r>
              <a:endParaRPr sz="1200">
                <a:solidFill>
                  <a:srgbClr val="333333"/>
                </a:solidFill>
                <a:latin typeface="Nunito Sans"/>
                <a:ea typeface="Nunito Sans"/>
                <a:cs typeface="Nunito Sans"/>
                <a:sym typeface="Nunito Sans"/>
              </a:endParaRPr>
            </a:p>
            <a:p>
              <a:pPr marL="0" lvl="0" indent="0" algn="l" rtl="0">
                <a:spcBef>
                  <a:spcPts val="1500"/>
                </a:spcBef>
                <a:spcAft>
                  <a:spcPts val="1500"/>
                </a:spcAft>
                <a:buNone/>
              </a:pPr>
              <a:r>
                <a:rPr lang="en" sz="1300" b="1">
                  <a:solidFill>
                    <a:srgbClr val="674EA7"/>
                  </a:solidFill>
                  <a:latin typeface="Nunito Sans"/>
                  <a:ea typeface="Nunito Sans"/>
                  <a:cs typeface="Nunito Sans"/>
                  <a:sym typeface="Nunito Sans"/>
                </a:rPr>
                <a:t>Delivering timely large-aperture optical–NIR capability</a:t>
              </a:r>
              <a:br>
                <a:rPr lang="en" sz="1300" b="1">
                  <a:solidFill>
                    <a:srgbClr val="674EA7"/>
                  </a:solidFill>
                  <a:latin typeface="Nunito Sans"/>
                  <a:ea typeface="Nunito Sans"/>
                  <a:cs typeface="Nunito Sans"/>
                  <a:sym typeface="Nunito Sans"/>
                </a:rPr>
              </a:br>
              <a:br>
                <a:rPr lang="en" sz="1100" b="1">
                  <a:solidFill>
                    <a:schemeClr val="lt1"/>
                  </a:solidFill>
                  <a:latin typeface="Nunito Sans"/>
                  <a:ea typeface="Nunito Sans"/>
                  <a:cs typeface="Nunito Sans"/>
                  <a:sym typeface="Nunito Sans"/>
                </a:rPr>
              </a:br>
              <a:r>
                <a:rPr lang="en" sz="1100">
                  <a:solidFill>
                    <a:schemeClr val="lt1"/>
                  </a:solidFill>
                  <a:latin typeface="Nunito Sans"/>
                  <a:ea typeface="Nunito Sans"/>
                  <a:cs typeface="Nunito Sans"/>
                  <a:sym typeface="Nunito Sans"/>
                </a:rPr>
                <a:t> → Lazuli provides a near-term, general-purpose optical–NIR facility aligned with Astro2020 recommendations, enabling science while key questions and synergistic missions remain active.</a:t>
              </a:r>
              <a:endParaRPr sz="1200">
                <a:solidFill>
                  <a:srgbClr val="1CA1C8"/>
                </a:solidFill>
                <a:latin typeface="Nunito Sans ExtraBold"/>
                <a:ea typeface="Nunito Sans ExtraBold"/>
                <a:cs typeface="Nunito Sans ExtraBold"/>
                <a:sym typeface="Nunito Sans ExtraBold"/>
              </a:endParaRPr>
            </a:p>
          </p:txBody>
        </p:sp>
      </p:grpSp>
      <p:grpSp>
        <p:nvGrpSpPr>
          <p:cNvPr id="653" name="Google Shape;653;p75"/>
          <p:cNvGrpSpPr/>
          <p:nvPr/>
        </p:nvGrpSpPr>
        <p:grpSpPr>
          <a:xfrm>
            <a:off x="486514" y="3573754"/>
            <a:ext cx="3405835" cy="920783"/>
            <a:chOff x="438150" y="4476750"/>
            <a:chExt cx="11277600" cy="1428900"/>
          </a:xfrm>
        </p:grpSpPr>
        <p:sp>
          <p:nvSpPr>
            <p:cNvPr id="654" name="Google Shape;654;p75"/>
            <p:cNvSpPr/>
            <p:nvPr/>
          </p:nvSpPr>
          <p:spPr>
            <a:xfrm>
              <a:off x="438150" y="4476750"/>
              <a:ext cx="11277600" cy="1428900"/>
            </a:xfrm>
            <a:prstGeom prst="roundRect">
              <a:avLst>
                <a:gd name="adj" fmla="val 6666"/>
              </a:avLst>
            </a:prstGeom>
            <a:solidFill>
              <a:srgbClr val="674EA7"/>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655" name="Google Shape;655;p75"/>
            <p:cNvSpPr txBox="1"/>
            <p:nvPr/>
          </p:nvSpPr>
          <p:spPr>
            <a:xfrm>
              <a:off x="628650" y="4572000"/>
              <a:ext cx="10896600" cy="12384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200" b="1">
                  <a:solidFill>
                    <a:srgbClr val="FFFFFF"/>
                  </a:solidFill>
                  <a:latin typeface="Nunito Sans"/>
                  <a:ea typeface="Nunito Sans"/>
                  <a:cs typeface="Nunito Sans"/>
                  <a:sym typeface="Nunito Sans"/>
                </a:rPr>
                <a:t>Exciting for TDAMM astronomy:</a:t>
              </a:r>
              <a:endParaRPr sz="1200" b="1">
                <a:solidFill>
                  <a:srgbClr val="FFFFFF"/>
                </a:solidFill>
                <a:latin typeface="Nunito Sans"/>
                <a:ea typeface="Nunito Sans"/>
                <a:cs typeface="Nunito Sans"/>
                <a:sym typeface="Nunito Sans"/>
              </a:endParaRPr>
            </a:p>
            <a:p>
              <a:pPr marL="0" lvl="0" indent="0" algn="l" rtl="0">
                <a:spcBef>
                  <a:spcPts val="600"/>
                </a:spcBef>
                <a:spcAft>
                  <a:spcPts val="0"/>
                </a:spcAft>
                <a:buNone/>
              </a:pPr>
              <a:r>
                <a:rPr lang="en" sz="1800">
                  <a:solidFill>
                    <a:srgbClr val="1CA1C8"/>
                  </a:solidFill>
                  <a:latin typeface="Material Icons"/>
                  <a:ea typeface="Material Icons"/>
                  <a:cs typeface="Material Icons"/>
                  <a:sym typeface="Material Icons"/>
                </a:rPr>
                <a:t>sensors</a:t>
              </a:r>
              <a:r>
                <a:rPr lang="en" sz="1400">
                  <a:solidFill>
                    <a:srgbClr val="FFFFFF"/>
                  </a:solidFill>
                  <a:latin typeface="Nunito Sans"/>
                  <a:ea typeface="Nunito Sans"/>
                  <a:cs typeface="Nunito Sans"/>
                  <a:sym typeface="Nunito Sans"/>
                </a:rPr>
                <a:t> </a:t>
              </a:r>
              <a:r>
                <a:rPr lang="en">
                  <a:solidFill>
                    <a:srgbClr val="FFFFFF"/>
                  </a:solidFill>
                  <a:latin typeface="Nunito Sans"/>
                  <a:ea typeface="Nunito Sans"/>
                  <a:cs typeface="Nunito Sans"/>
                  <a:sym typeface="Nunito Sans"/>
                </a:rPr>
                <a:t>Latency &lt; 4hrs (goal: 90 min)</a:t>
              </a:r>
              <a:endParaRPr sz="1400">
                <a:solidFill>
                  <a:srgbClr val="FFFFFF"/>
                </a:solidFill>
                <a:latin typeface="Nunito Sans"/>
                <a:ea typeface="Nunito Sans"/>
                <a:cs typeface="Nunito Sans"/>
                <a:sym typeface="Nunito Sans"/>
              </a:endParaRPr>
            </a:p>
            <a:p>
              <a:pPr marL="0" lvl="0" indent="0" algn="l" rtl="0">
                <a:spcBef>
                  <a:spcPts val="300"/>
                </a:spcBef>
                <a:spcAft>
                  <a:spcPts val="0"/>
                </a:spcAft>
                <a:buNone/>
              </a:pPr>
              <a:r>
                <a:rPr lang="en" sz="1800">
                  <a:solidFill>
                    <a:srgbClr val="1CA1C8"/>
                  </a:solidFill>
                  <a:latin typeface="Material Icons"/>
                  <a:ea typeface="Material Icons"/>
                  <a:cs typeface="Material Icons"/>
                  <a:sym typeface="Material Icons"/>
                </a:rPr>
                <a:t>settings_input_antenna</a:t>
              </a:r>
              <a:r>
                <a:rPr lang="en" sz="1400">
                  <a:solidFill>
                    <a:srgbClr val="FFFFFF"/>
                  </a:solidFill>
                  <a:latin typeface="Nunito Sans"/>
                  <a:ea typeface="Nunito Sans"/>
                  <a:cs typeface="Nunito Sans"/>
                  <a:sym typeface="Nunito Sans"/>
                </a:rPr>
                <a:t> </a:t>
              </a:r>
              <a:r>
                <a:rPr lang="en">
                  <a:solidFill>
                    <a:srgbClr val="FFFFFF"/>
                  </a:solidFill>
                  <a:latin typeface="Nunito Sans"/>
                  <a:ea typeface="Nunito Sans"/>
                  <a:cs typeface="Nunito Sans"/>
                  <a:sym typeface="Nunito Sans"/>
                </a:rPr>
                <a:t>Not 1-2x / year, but 10-100x / yr!</a:t>
              </a:r>
              <a:endParaRPr sz="1400">
                <a:solidFill>
                  <a:srgbClr val="FFFFFF"/>
                </a:solidFill>
                <a:latin typeface="Nunito Sans"/>
                <a:ea typeface="Nunito Sans"/>
                <a:cs typeface="Nunito Sans"/>
                <a:sym typeface="Nunito Sans"/>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660"/>
        <p:cNvGrpSpPr/>
        <p:nvPr/>
      </p:nvGrpSpPr>
      <p:grpSpPr>
        <a:xfrm>
          <a:off x="0" y="0"/>
          <a:ext cx="0" cy="0"/>
          <a:chOff x="0" y="0"/>
          <a:chExt cx="0" cy="0"/>
        </a:xfrm>
      </p:grpSpPr>
      <p:sp>
        <p:nvSpPr>
          <p:cNvPr id="661" name="Google Shape;661;p76"/>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rgbClr val="0070C0"/>
              </a:buClr>
              <a:buSzPts val="3300"/>
              <a:buFont typeface="Arial"/>
              <a:buNone/>
            </a:pPr>
            <a:r>
              <a:rPr lang="en">
                <a:solidFill>
                  <a:srgbClr val="0070C0"/>
                </a:solidFill>
              </a:rPr>
              <a:t>1. Telescopes</a:t>
            </a:r>
            <a:endParaRPr>
              <a:solidFill>
                <a:srgbClr val="0070C0"/>
              </a:solidFill>
            </a:endParaRPr>
          </a:p>
        </p:txBody>
      </p:sp>
      <p:sp>
        <p:nvSpPr>
          <p:cNvPr id="662" name="Google Shape;662;p76"/>
          <p:cNvSpPr txBox="1">
            <a:spLocks noGrp="1"/>
          </p:cNvSpPr>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fontScale="47500" lnSpcReduction="20000"/>
          </a:bodyPr>
          <a:lstStyle/>
          <a:p>
            <a:pPr marL="520700" lvl="0" indent="-228600">
              <a:lnSpc>
                <a:spcPct val="110000"/>
              </a:lnSpc>
              <a:spcBef>
                <a:spcPts val="0"/>
              </a:spcBef>
              <a:spcAft>
                <a:spcPts val="0"/>
              </a:spcAft>
              <a:buClr>
                <a:schemeClr val="dk1"/>
              </a:buClr>
              <a:buSzPts val="2100"/>
              <a:buFont typeface="Arial" panose="020B0604020202020204" pitchFamily="34" charset="0"/>
              <a:buChar char="•"/>
            </a:pPr>
            <a:r>
              <a:rPr lang="en" sz="4000" kern="1200" dirty="0">
                <a:solidFill>
                  <a:schemeClr val="tx1"/>
                </a:solidFill>
                <a:latin typeface="+mn-lt"/>
                <a:ea typeface="+mn-ea"/>
                <a:cs typeface="+mn-cs"/>
              </a:rPr>
              <a:t>Clear bottleneck: insufficient (spectroscopic) follow-up telescopes</a:t>
            </a:r>
            <a:endParaRPr sz="4000" kern="1200" dirty="0">
              <a:solidFill>
                <a:schemeClr val="tx1"/>
              </a:solidFill>
              <a:latin typeface="+mn-lt"/>
              <a:ea typeface="+mn-ea"/>
              <a:cs typeface="+mn-cs"/>
            </a:endParaRPr>
          </a:p>
          <a:p>
            <a:pPr marL="806450" lvl="1" indent="-228600">
              <a:lnSpc>
                <a:spcPct val="110000"/>
              </a:lnSpc>
              <a:spcBef>
                <a:spcPts val="400"/>
              </a:spcBef>
              <a:spcAft>
                <a:spcPts val="0"/>
              </a:spcAft>
              <a:buClr>
                <a:schemeClr val="dk1"/>
              </a:buClr>
              <a:buSzPts val="1800"/>
              <a:buFont typeface="Arial" panose="020B0604020202020204" pitchFamily="34" charset="0"/>
              <a:buChar char="•"/>
            </a:pPr>
            <a:r>
              <a:rPr lang="en" sz="4000" kern="1200" dirty="0">
                <a:solidFill>
                  <a:schemeClr val="tx1"/>
                </a:solidFill>
                <a:latin typeface="+mn-lt"/>
                <a:ea typeface="+mn-ea"/>
                <a:cs typeface="+mn-cs"/>
              </a:rPr>
              <a:t>too many imaging surveys, too little follow-up (e.g. S. Kulkarni) </a:t>
            </a:r>
            <a:endParaRPr sz="4000" kern="1200" dirty="0">
              <a:solidFill>
                <a:schemeClr val="tx1"/>
              </a:solidFill>
              <a:latin typeface="+mn-lt"/>
              <a:ea typeface="+mn-ea"/>
              <a:cs typeface="+mn-cs"/>
            </a:endParaRPr>
          </a:p>
          <a:p>
            <a:pPr marL="806450" lvl="1" indent="-228600">
              <a:lnSpc>
                <a:spcPct val="110000"/>
              </a:lnSpc>
              <a:spcBef>
                <a:spcPts val="400"/>
              </a:spcBef>
              <a:spcAft>
                <a:spcPts val="0"/>
              </a:spcAft>
              <a:buClr>
                <a:schemeClr val="dk1"/>
              </a:buClr>
              <a:buSzPts val="1800"/>
              <a:buFont typeface="Arial" panose="020B0604020202020204" pitchFamily="34" charset="0"/>
              <a:buChar char="•"/>
            </a:pPr>
            <a:r>
              <a:rPr lang="en" sz="4000" kern="1200" dirty="0">
                <a:solidFill>
                  <a:schemeClr val="tx1"/>
                </a:solidFill>
                <a:latin typeface="+mn-lt"/>
                <a:ea typeface="+mn-ea"/>
                <a:cs typeface="+mn-cs"/>
              </a:rPr>
              <a:t>already discussed in previous sessions</a:t>
            </a:r>
            <a:endParaRPr sz="4000" kern="1200" dirty="0">
              <a:solidFill>
                <a:schemeClr val="tx1"/>
              </a:solidFill>
              <a:latin typeface="+mn-lt"/>
              <a:ea typeface="+mn-ea"/>
              <a:cs typeface="+mn-cs"/>
            </a:endParaRPr>
          </a:p>
          <a:p>
            <a:pPr marL="628650" lvl="1" indent="-228600">
              <a:lnSpc>
                <a:spcPct val="110000"/>
              </a:lnSpc>
              <a:spcBef>
                <a:spcPts val="400"/>
              </a:spcBef>
              <a:spcAft>
                <a:spcPts val="0"/>
              </a:spcAft>
              <a:buClr>
                <a:schemeClr val="dk1"/>
              </a:buClr>
              <a:buSzPts val="1800"/>
              <a:buFont typeface="Arial" panose="020B0604020202020204" pitchFamily="34" charset="0"/>
              <a:buChar char="•"/>
            </a:pPr>
            <a:endParaRPr sz="4000" kern="1200" dirty="0">
              <a:solidFill>
                <a:schemeClr val="tx1"/>
              </a:solidFill>
              <a:latin typeface="+mn-lt"/>
              <a:ea typeface="+mn-ea"/>
              <a:cs typeface="+mn-cs"/>
            </a:endParaRPr>
          </a:p>
          <a:p>
            <a:pPr marL="520700" lvl="0" indent="-228600">
              <a:lnSpc>
                <a:spcPct val="110000"/>
              </a:lnSpc>
              <a:spcBef>
                <a:spcPts val="800"/>
              </a:spcBef>
              <a:spcAft>
                <a:spcPts val="0"/>
              </a:spcAft>
              <a:buClr>
                <a:schemeClr val="dk1"/>
              </a:buClr>
              <a:buSzPts val="2100"/>
              <a:buFont typeface="Arial" panose="020B0604020202020204" pitchFamily="34" charset="0"/>
              <a:buChar char="•"/>
            </a:pPr>
            <a:r>
              <a:rPr lang="en" sz="4000" kern="1200" dirty="0">
                <a:solidFill>
                  <a:schemeClr val="tx1"/>
                </a:solidFill>
                <a:latin typeface="+mn-lt"/>
                <a:ea typeface="+mn-ea"/>
                <a:cs typeface="+mn-cs"/>
              </a:rPr>
              <a:t>Do we miss anything important (survey/follow-up) ?</a:t>
            </a:r>
            <a:endParaRPr sz="4000" kern="1200" dirty="0">
              <a:solidFill>
                <a:schemeClr val="tx1"/>
              </a:solidFill>
              <a:latin typeface="+mn-lt"/>
              <a:ea typeface="+mn-ea"/>
              <a:cs typeface="+mn-cs"/>
            </a:endParaRPr>
          </a:p>
          <a:p>
            <a:pPr marL="806450" lvl="1" indent="-228600">
              <a:lnSpc>
                <a:spcPct val="110000"/>
              </a:lnSpc>
              <a:spcBef>
                <a:spcPts val="400"/>
              </a:spcBef>
              <a:spcAft>
                <a:spcPts val="0"/>
              </a:spcAft>
              <a:buClr>
                <a:schemeClr val="dk1"/>
              </a:buClr>
              <a:buSzPts val="1800"/>
              <a:buFont typeface="Arial" panose="020B0604020202020204" pitchFamily="34" charset="0"/>
              <a:buChar char="•"/>
            </a:pPr>
            <a:r>
              <a:rPr lang="en" sz="4000" kern="1200" dirty="0">
                <a:solidFill>
                  <a:schemeClr val="tx1"/>
                </a:solidFill>
                <a:latin typeface="+mn-lt"/>
                <a:ea typeface="+mn-ea"/>
                <a:cs typeface="+mn-cs"/>
              </a:rPr>
              <a:t>Spectral coverage</a:t>
            </a:r>
            <a:endParaRPr sz="4000" kern="1200" dirty="0">
              <a:solidFill>
                <a:schemeClr val="tx1"/>
              </a:solidFill>
              <a:latin typeface="+mn-lt"/>
              <a:ea typeface="+mn-ea"/>
              <a:cs typeface="+mn-cs"/>
            </a:endParaRPr>
          </a:p>
          <a:p>
            <a:pPr marL="806450" lvl="1" indent="-228600">
              <a:lnSpc>
                <a:spcPct val="110000"/>
              </a:lnSpc>
              <a:spcBef>
                <a:spcPts val="400"/>
              </a:spcBef>
              <a:spcAft>
                <a:spcPts val="0"/>
              </a:spcAft>
              <a:buClr>
                <a:schemeClr val="dk1"/>
              </a:buClr>
              <a:buSzPts val="1800"/>
              <a:buFont typeface="Arial" panose="020B0604020202020204" pitchFamily="34" charset="0"/>
              <a:buChar char="•"/>
            </a:pPr>
            <a:r>
              <a:rPr lang="en" sz="4000" kern="1200" dirty="0">
                <a:solidFill>
                  <a:schemeClr val="tx1"/>
                </a:solidFill>
                <a:latin typeface="+mn-lt"/>
                <a:ea typeface="+mn-ea"/>
                <a:cs typeface="+mn-cs"/>
              </a:rPr>
              <a:t>Instantaneous </a:t>
            </a:r>
            <a:r>
              <a:rPr lang="en" sz="4000" kern="1200" dirty="0" err="1">
                <a:solidFill>
                  <a:schemeClr val="tx1"/>
                </a:solidFill>
                <a:latin typeface="+mn-lt"/>
                <a:ea typeface="+mn-ea"/>
                <a:cs typeface="+mn-cs"/>
              </a:rPr>
              <a:t>FoV</a:t>
            </a:r>
            <a:r>
              <a:rPr lang="en" sz="4000" kern="1200" dirty="0">
                <a:solidFill>
                  <a:schemeClr val="tx1"/>
                </a:solidFill>
                <a:latin typeface="+mn-lt"/>
                <a:ea typeface="+mn-ea"/>
                <a:cs typeface="+mn-cs"/>
              </a:rPr>
              <a:t> and cadence: </a:t>
            </a:r>
            <a:endParaRPr sz="4000" kern="1200" dirty="0">
              <a:solidFill>
                <a:schemeClr val="tx1"/>
              </a:solidFill>
              <a:latin typeface="+mn-lt"/>
              <a:ea typeface="+mn-ea"/>
              <a:cs typeface="+mn-cs"/>
            </a:endParaRPr>
          </a:p>
          <a:p>
            <a:pPr marL="1149350" lvl="2" indent="-228600">
              <a:lnSpc>
                <a:spcPct val="110000"/>
              </a:lnSpc>
              <a:spcBef>
                <a:spcPts val="400"/>
              </a:spcBef>
              <a:spcAft>
                <a:spcPts val="0"/>
              </a:spcAft>
              <a:buClr>
                <a:schemeClr val="dk1"/>
              </a:buClr>
              <a:buSzPts val="1500"/>
              <a:buFont typeface="Arial" panose="020B0604020202020204" pitchFamily="34" charset="0"/>
              <a:buChar char="•"/>
            </a:pPr>
            <a:r>
              <a:rPr lang="en" sz="4000" kern="1200" dirty="0">
                <a:solidFill>
                  <a:schemeClr val="tx1"/>
                </a:solidFill>
                <a:latin typeface="+mn-lt"/>
                <a:ea typeface="+mn-ea"/>
                <a:cs typeface="+mn-cs"/>
              </a:rPr>
              <a:t>soft X-ray not big enough, EP 4pi/11 (WY), others? </a:t>
            </a:r>
            <a:endParaRPr sz="4000" kern="1200" dirty="0">
              <a:solidFill>
                <a:schemeClr val="tx1"/>
              </a:solidFill>
              <a:latin typeface="+mn-lt"/>
              <a:ea typeface="+mn-ea"/>
              <a:cs typeface="+mn-cs"/>
            </a:endParaRPr>
          </a:p>
          <a:p>
            <a:pPr marL="806450" lvl="1" indent="-228600">
              <a:lnSpc>
                <a:spcPct val="110000"/>
              </a:lnSpc>
              <a:spcBef>
                <a:spcPts val="400"/>
              </a:spcBef>
              <a:spcAft>
                <a:spcPts val="0"/>
              </a:spcAft>
              <a:buClr>
                <a:schemeClr val="dk1"/>
              </a:buClr>
              <a:buSzPts val="1800"/>
              <a:buFont typeface="Arial" panose="020B0604020202020204" pitchFamily="34" charset="0"/>
              <a:buChar char="•"/>
            </a:pPr>
            <a:r>
              <a:rPr lang="en" sz="4000" kern="1200" dirty="0">
                <a:solidFill>
                  <a:schemeClr val="tx1"/>
                </a:solidFill>
                <a:latin typeface="+mn-lt"/>
                <a:ea typeface="+mn-ea"/>
                <a:cs typeface="+mn-cs"/>
              </a:rPr>
              <a:t>sensitivity: </a:t>
            </a:r>
            <a:endParaRPr sz="4000" kern="1200" dirty="0">
              <a:solidFill>
                <a:schemeClr val="tx1"/>
              </a:solidFill>
              <a:latin typeface="+mn-lt"/>
              <a:ea typeface="+mn-ea"/>
              <a:cs typeface="+mn-cs"/>
            </a:endParaRPr>
          </a:p>
          <a:p>
            <a:pPr marL="1149350" lvl="2" indent="-228600">
              <a:lnSpc>
                <a:spcPct val="110000"/>
              </a:lnSpc>
              <a:spcBef>
                <a:spcPts val="400"/>
              </a:spcBef>
              <a:spcAft>
                <a:spcPts val="0"/>
              </a:spcAft>
              <a:buClr>
                <a:schemeClr val="dk1"/>
              </a:buClr>
              <a:buSzPts val="1500"/>
              <a:buFont typeface="Arial" panose="020B0604020202020204" pitchFamily="34" charset="0"/>
              <a:buChar char="•"/>
            </a:pPr>
            <a:r>
              <a:rPr lang="en" sz="4000" kern="1200" dirty="0">
                <a:solidFill>
                  <a:schemeClr val="tx1"/>
                </a:solidFill>
                <a:latin typeface="+mn-lt"/>
                <a:ea typeface="+mn-ea"/>
                <a:cs typeface="+mn-cs"/>
              </a:rPr>
              <a:t>MeV gamma-rays (BC), others? </a:t>
            </a:r>
            <a:endParaRPr sz="4000" kern="1200" dirty="0">
              <a:solidFill>
                <a:schemeClr val="tx1"/>
              </a:solidFill>
              <a:latin typeface="+mn-lt"/>
              <a:ea typeface="+mn-ea"/>
              <a:cs typeface="+mn-cs"/>
            </a:endParaRPr>
          </a:p>
          <a:p>
            <a:pPr marL="520700" lvl="1" indent="-63500" algn="l" rtl="0">
              <a:lnSpc>
                <a:spcPct val="90000"/>
              </a:lnSpc>
              <a:spcBef>
                <a:spcPts val="400"/>
              </a:spcBef>
              <a:spcAft>
                <a:spcPts val="0"/>
              </a:spcAft>
              <a:buClr>
                <a:schemeClr val="dk1"/>
              </a:buClr>
              <a:buSzPts val="1800"/>
              <a:buNone/>
            </a:pPr>
            <a:endParaRPr dirty="0"/>
          </a:p>
          <a:p>
            <a:pPr marL="177800" lvl="0" indent="-38100" algn="l" rtl="0">
              <a:lnSpc>
                <a:spcPct val="90000"/>
              </a:lnSpc>
              <a:spcBef>
                <a:spcPts val="800"/>
              </a:spcBef>
              <a:spcAft>
                <a:spcPts val="0"/>
              </a:spcAft>
              <a:buClr>
                <a:schemeClr val="dk1"/>
              </a:buClr>
              <a:buSzPts val="2100"/>
              <a:buNone/>
            </a:pPr>
            <a:endParaRP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666"/>
        <p:cNvGrpSpPr/>
        <p:nvPr/>
      </p:nvGrpSpPr>
      <p:grpSpPr>
        <a:xfrm>
          <a:off x="0" y="0"/>
          <a:ext cx="0" cy="0"/>
          <a:chOff x="0" y="0"/>
          <a:chExt cx="0" cy="0"/>
        </a:xfrm>
      </p:grpSpPr>
      <p:sp>
        <p:nvSpPr>
          <p:cNvPr id="667" name="Google Shape;667;p77"/>
          <p:cNvSpPr txBox="1">
            <a:spLocks noGrp="1"/>
          </p:cNvSpPr>
          <p:nvPr>
            <p:ph type="title"/>
          </p:nvPr>
        </p:nvSpPr>
        <p:spPr>
          <a:xfrm>
            <a:off x="628650" y="273850"/>
            <a:ext cx="8342100" cy="994200"/>
          </a:xfrm>
          <a:prstGeom prst="rect">
            <a:avLst/>
          </a:prstGeom>
          <a:noFill/>
          <a:ln>
            <a:noFill/>
          </a:ln>
        </p:spPr>
        <p:txBody>
          <a:bodyPr spcFirstLastPara="1" wrap="square" lIns="68575" tIns="34275" rIns="68575" bIns="34275" anchor="ctr" anchorCtr="0">
            <a:normAutofit fontScale="90000"/>
          </a:bodyPr>
          <a:lstStyle/>
          <a:p>
            <a:pPr marL="0" lvl="0" indent="0" algn="l" rtl="0">
              <a:lnSpc>
                <a:spcPct val="90000"/>
              </a:lnSpc>
              <a:spcBef>
                <a:spcPts val="0"/>
              </a:spcBef>
              <a:spcAft>
                <a:spcPts val="0"/>
              </a:spcAft>
              <a:buClr>
                <a:srgbClr val="0070C0"/>
              </a:buClr>
              <a:buSzPct val="100000"/>
              <a:buFont typeface="Arial"/>
              <a:buNone/>
            </a:pPr>
            <a:r>
              <a:rPr lang="en">
                <a:solidFill>
                  <a:srgbClr val="0070C0"/>
                </a:solidFill>
              </a:rPr>
              <a:t>2. Coordination  </a:t>
            </a:r>
            <a:br>
              <a:rPr lang="en"/>
            </a:br>
            <a:r>
              <a:rPr lang="en">
                <a:solidFill>
                  <a:srgbClr val="0070C0"/>
                </a:solidFill>
              </a:rPr>
              <a:t> </a:t>
            </a:r>
            <a:r>
              <a:rPr lang="en" sz="2700">
                <a:solidFill>
                  <a:srgbClr val="0070C0"/>
                </a:solidFill>
              </a:rPr>
              <a:t>1) is coordination for EM telescopes efficient and effective?</a:t>
            </a:r>
            <a:endParaRPr>
              <a:solidFill>
                <a:srgbClr val="0070C0"/>
              </a:solidFill>
            </a:endParaRPr>
          </a:p>
        </p:txBody>
      </p:sp>
      <p:sp>
        <p:nvSpPr>
          <p:cNvPr id="668" name="Google Shape;668;p77"/>
          <p:cNvSpPr txBox="1">
            <a:spLocks noGrp="1"/>
          </p:cNvSpPr>
          <p:nvPr>
            <p:ph type="body" idx="1"/>
          </p:nvPr>
        </p:nvSpPr>
        <p:spPr>
          <a:xfrm>
            <a:off x="628650" y="1385371"/>
            <a:ext cx="7886700" cy="3688555"/>
          </a:xfrm>
          <a:prstGeom prst="rect">
            <a:avLst/>
          </a:prstGeom>
          <a:noFill/>
          <a:ln>
            <a:noFill/>
          </a:ln>
        </p:spPr>
        <p:txBody>
          <a:bodyPr spcFirstLastPara="1" wrap="square" lIns="68575" tIns="34275" rIns="68575" bIns="34275" anchor="t" anchorCtr="0">
            <a:normAutofit fontScale="62500" lnSpcReduction="20000"/>
          </a:bodyPr>
          <a:lstStyle/>
          <a:p>
            <a:pPr marL="177800" lvl="0" indent="-171450" algn="l" rtl="0">
              <a:lnSpc>
                <a:spcPct val="90000"/>
              </a:lnSpc>
              <a:spcBef>
                <a:spcPts val="0"/>
              </a:spcBef>
              <a:spcAft>
                <a:spcPts val="0"/>
              </a:spcAft>
              <a:buClr>
                <a:schemeClr val="dk1"/>
              </a:buClr>
              <a:buSzPts val="2100"/>
              <a:buChar char="•"/>
            </a:pPr>
            <a:r>
              <a:rPr kumimoji="1" lang="en" sz="2800" kern="1200" dirty="0">
                <a:solidFill>
                  <a:schemeClr val="tx1"/>
                </a:solidFill>
                <a:latin typeface="+mn-lt"/>
                <a:ea typeface="+mn-ea"/>
                <a:cs typeface="+mn-cs"/>
              </a:rPr>
              <a:t>Among survey telescopes</a:t>
            </a:r>
            <a:endParaRPr kumimoji="1" sz="2800" kern="1200" dirty="0">
              <a:solidFill>
                <a:schemeClr val="tx1"/>
              </a:solidFill>
              <a:latin typeface="+mn-lt"/>
              <a:ea typeface="+mn-ea"/>
              <a:cs typeface="+mn-cs"/>
            </a:endParaRPr>
          </a:p>
          <a:p>
            <a:pPr marL="520700" lvl="1" indent="-177800" algn="l" rtl="0">
              <a:lnSpc>
                <a:spcPct val="90000"/>
              </a:lnSpc>
              <a:spcBef>
                <a:spcPts val="400"/>
              </a:spcBef>
              <a:spcAft>
                <a:spcPts val="0"/>
              </a:spcAft>
              <a:buClr>
                <a:schemeClr val="dk1"/>
              </a:buClr>
              <a:buSzPts val="1800"/>
              <a:buChar char="•"/>
            </a:pPr>
            <a:r>
              <a:rPr kumimoji="1" lang="en" sz="2800" kern="1200" dirty="0">
                <a:solidFill>
                  <a:schemeClr val="tx1"/>
                </a:solidFill>
                <a:latin typeface="+mn-lt"/>
                <a:ea typeface="+mn-ea"/>
                <a:cs typeface="+mn-cs"/>
              </a:rPr>
              <a:t>radio (AB)</a:t>
            </a:r>
            <a:endParaRPr kumimoji="1" sz="2800" kern="1200" dirty="0">
              <a:solidFill>
                <a:schemeClr val="tx1"/>
              </a:solidFill>
              <a:latin typeface="+mn-lt"/>
              <a:ea typeface="+mn-ea"/>
              <a:cs typeface="+mn-cs"/>
            </a:endParaRPr>
          </a:p>
          <a:p>
            <a:pPr marL="520700" lvl="1" indent="-177800" algn="l" rtl="0">
              <a:lnSpc>
                <a:spcPct val="90000"/>
              </a:lnSpc>
              <a:spcBef>
                <a:spcPts val="400"/>
              </a:spcBef>
              <a:spcAft>
                <a:spcPts val="0"/>
              </a:spcAft>
              <a:buClr>
                <a:schemeClr val="dk1"/>
              </a:buClr>
              <a:buSzPts val="1800"/>
              <a:buChar char="•"/>
            </a:pPr>
            <a:r>
              <a:rPr kumimoji="1" lang="en" sz="2800" kern="1200" dirty="0">
                <a:solidFill>
                  <a:schemeClr val="tx1"/>
                </a:solidFill>
                <a:latin typeface="+mn-lt"/>
                <a:ea typeface="+mn-ea"/>
                <a:cs typeface="+mn-cs"/>
              </a:rPr>
              <a:t>optical </a:t>
            </a:r>
            <a:endParaRPr kumimoji="1" sz="2800" kern="1200" dirty="0">
              <a:solidFill>
                <a:schemeClr val="tx1"/>
              </a:solidFill>
              <a:latin typeface="+mn-lt"/>
              <a:ea typeface="+mn-ea"/>
              <a:cs typeface="+mn-cs"/>
            </a:endParaRPr>
          </a:p>
          <a:p>
            <a:pPr marL="520700" lvl="1" indent="-177800" algn="l" rtl="0">
              <a:lnSpc>
                <a:spcPct val="90000"/>
              </a:lnSpc>
              <a:spcBef>
                <a:spcPts val="400"/>
              </a:spcBef>
              <a:spcAft>
                <a:spcPts val="0"/>
              </a:spcAft>
              <a:buClr>
                <a:schemeClr val="dk1"/>
              </a:buClr>
              <a:buSzPts val="1800"/>
              <a:buChar char="•"/>
            </a:pPr>
            <a:r>
              <a:rPr kumimoji="1" lang="en" sz="2800" kern="1200" dirty="0">
                <a:solidFill>
                  <a:schemeClr val="tx1"/>
                </a:solidFill>
                <a:latin typeface="+mn-lt"/>
                <a:ea typeface="+mn-ea"/>
                <a:cs typeface="+mn-cs"/>
              </a:rPr>
              <a:t>High-energy </a:t>
            </a:r>
            <a:endParaRPr kumimoji="1" sz="2800" kern="1200" dirty="0">
              <a:solidFill>
                <a:schemeClr val="tx1"/>
              </a:solidFill>
              <a:latin typeface="+mn-lt"/>
              <a:ea typeface="+mn-ea"/>
              <a:cs typeface="+mn-cs"/>
            </a:endParaRPr>
          </a:p>
          <a:p>
            <a:pPr marL="863600" lvl="2" indent="-171450" algn="l" rtl="0">
              <a:lnSpc>
                <a:spcPct val="90000"/>
              </a:lnSpc>
              <a:spcBef>
                <a:spcPts val="400"/>
              </a:spcBef>
              <a:spcAft>
                <a:spcPts val="0"/>
              </a:spcAft>
              <a:buClr>
                <a:schemeClr val="dk1"/>
              </a:buClr>
              <a:buSzPts val="1500"/>
              <a:buChar char="•"/>
            </a:pPr>
            <a:r>
              <a:rPr kumimoji="1" lang="en" sz="2800" kern="1200" dirty="0">
                <a:solidFill>
                  <a:schemeClr val="tx1"/>
                </a:solidFill>
                <a:latin typeface="+mn-lt"/>
                <a:ea typeface="+mn-ea"/>
                <a:cs typeface="+mn-cs"/>
              </a:rPr>
              <a:t>BC initiated one for some high-energy telescopes for GW MM search (BC)</a:t>
            </a:r>
            <a:endParaRPr kumimoji="1" sz="2800" kern="1200" dirty="0">
              <a:solidFill>
                <a:schemeClr val="tx1"/>
              </a:solidFill>
              <a:latin typeface="+mn-lt"/>
              <a:ea typeface="+mn-ea"/>
              <a:cs typeface="+mn-cs"/>
            </a:endParaRPr>
          </a:p>
          <a:p>
            <a:pPr marL="863600" lvl="2" indent="-171450" algn="l" rtl="0">
              <a:lnSpc>
                <a:spcPct val="90000"/>
              </a:lnSpc>
              <a:spcBef>
                <a:spcPts val="400"/>
              </a:spcBef>
              <a:spcAft>
                <a:spcPts val="0"/>
              </a:spcAft>
              <a:buClr>
                <a:schemeClr val="dk1"/>
              </a:buClr>
              <a:buSzPts val="1500"/>
              <a:buChar char="•"/>
            </a:pPr>
            <a:r>
              <a:rPr kumimoji="1" lang="en" sz="2800" kern="1200" dirty="0">
                <a:solidFill>
                  <a:schemeClr val="tx1"/>
                </a:solidFill>
                <a:latin typeface="+mn-lt"/>
                <a:ea typeface="+mn-ea"/>
                <a:cs typeface="+mn-cs"/>
              </a:rPr>
              <a:t>possibly among Swift-EP-SVOM for FXTs/GRBs (WY)</a:t>
            </a:r>
            <a:endParaRPr kumimoji="1" sz="2800" kern="1200" dirty="0">
              <a:solidFill>
                <a:schemeClr val="tx1"/>
              </a:solidFill>
              <a:latin typeface="+mn-lt"/>
              <a:ea typeface="+mn-ea"/>
              <a:cs typeface="+mn-cs"/>
            </a:endParaRPr>
          </a:p>
          <a:p>
            <a:pPr marL="177800" lvl="0" indent="-171450" algn="l" rtl="0">
              <a:lnSpc>
                <a:spcPct val="90000"/>
              </a:lnSpc>
              <a:spcBef>
                <a:spcPts val="800"/>
              </a:spcBef>
              <a:spcAft>
                <a:spcPts val="0"/>
              </a:spcAft>
              <a:buClr>
                <a:schemeClr val="dk1"/>
              </a:buClr>
              <a:buSzPts val="2100"/>
              <a:buChar char="•"/>
            </a:pPr>
            <a:r>
              <a:rPr kumimoji="1" lang="en" sz="2800" kern="1200" dirty="0">
                <a:solidFill>
                  <a:schemeClr val="tx1"/>
                </a:solidFill>
                <a:latin typeface="+mn-lt"/>
                <a:ea typeface="+mn-ea"/>
                <a:cs typeface="+mn-cs"/>
              </a:rPr>
              <a:t>Between survey and follow-up telescopes</a:t>
            </a:r>
            <a:endParaRPr kumimoji="1" sz="2800" kern="1200" dirty="0">
              <a:solidFill>
                <a:schemeClr val="tx1"/>
              </a:solidFill>
              <a:latin typeface="+mn-lt"/>
              <a:ea typeface="+mn-ea"/>
              <a:cs typeface="+mn-cs"/>
            </a:endParaRPr>
          </a:p>
          <a:p>
            <a:pPr marL="520700" lvl="1" indent="-177800" algn="l" rtl="0">
              <a:lnSpc>
                <a:spcPct val="90000"/>
              </a:lnSpc>
              <a:spcBef>
                <a:spcPts val="400"/>
              </a:spcBef>
              <a:spcAft>
                <a:spcPts val="0"/>
              </a:spcAft>
              <a:buClr>
                <a:schemeClr val="dk1"/>
              </a:buClr>
              <a:buSzPts val="1800"/>
              <a:buChar char="•"/>
            </a:pPr>
            <a:r>
              <a:rPr kumimoji="1" lang="en" sz="2800" kern="1200" dirty="0">
                <a:solidFill>
                  <a:schemeClr val="tx1"/>
                </a:solidFill>
                <a:latin typeface="+mn-lt"/>
                <a:ea typeface="+mn-ea"/>
                <a:cs typeface="+mn-cs"/>
              </a:rPr>
              <a:t>case examples: Swift (BC), EP (WY), Fermi, optical surveys, others ?</a:t>
            </a:r>
            <a:endParaRPr kumimoji="1" sz="2800" kern="1200" dirty="0">
              <a:solidFill>
                <a:schemeClr val="tx1"/>
              </a:solidFill>
              <a:latin typeface="+mn-lt"/>
              <a:ea typeface="+mn-ea"/>
              <a:cs typeface="+mn-cs"/>
            </a:endParaRPr>
          </a:p>
          <a:p>
            <a:pPr marL="520700" lvl="1" indent="-63500" algn="l" rtl="0">
              <a:lnSpc>
                <a:spcPct val="90000"/>
              </a:lnSpc>
              <a:spcBef>
                <a:spcPts val="400"/>
              </a:spcBef>
              <a:spcAft>
                <a:spcPts val="0"/>
              </a:spcAft>
              <a:buClr>
                <a:schemeClr val="dk1"/>
              </a:buClr>
              <a:buSzPts val="1800"/>
              <a:buNone/>
            </a:pPr>
            <a:endParaRPr kumimoji="1" sz="2800" kern="1200" dirty="0">
              <a:solidFill>
                <a:schemeClr val="tx1"/>
              </a:solidFill>
              <a:latin typeface="+mn-lt"/>
              <a:ea typeface="+mn-ea"/>
              <a:cs typeface="+mn-cs"/>
            </a:endParaRPr>
          </a:p>
          <a:p>
            <a:pPr marL="177800" lvl="0" indent="-171450" algn="l" rtl="0">
              <a:lnSpc>
                <a:spcPct val="90000"/>
              </a:lnSpc>
              <a:spcBef>
                <a:spcPts val="800"/>
              </a:spcBef>
              <a:spcAft>
                <a:spcPts val="0"/>
              </a:spcAft>
              <a:buClr>
                <a:schemeClr val="dk1"/>
              </a:buClr>
              <a:buSzPts val="2100"/>
              <a:buChar char="•"/>
            </a:pPr>
            <a:r>
              <a:rPr kumimoji="1" lang="en" sz="2800" kern="1200" dirty="0">
                <a:solidFill>
                  <a:schemeClr val="tx1"/>
                </a:solidFill>
                <a:latin typeface="+mn-lt"/>
                <a:ea typeface="+mn-ea"/>
                <a:cs typeface="+mn-cs"/>
              </a:rPr>
              <a:t>Among follow-up telescopes </a:t>
            </a:r>
            <a:endParaRPr kumimoji="1" sz="2800" kern="1200" dirty="0">
              <a:solidFill>
                <a:schemeClr val="tx1"/>
              </a:solidFill>
              <a:latin typeface="+mn-lt"/>
              <a:ea typeface="+mn-ea"/>
              <a:cs typeface="+mn-cs"/>
            </a:endParaRPr>
          </a:p>
          <a:p>
            <a:pPr marL="520700" lvl="1" indent="-158750" algn="l" rtl="0">
              <a:lnSpc>
                <a:spcPct val="90000"/>
              </a:lnSpc>
              <a:spcBef>
                <a:spcPts val="400"/>
              </a:spcBef>
              <a:spcAft>
                <a:spcPts val="0"/>
              </a:spcAft>
              <a:buClr>
                <a:schemeClr val="dk1"/>
              </a:buClr>
              <a:buSzPts val="1500"/>
              <a:buChar char="•"/>
            </a:pPr>
            <a:r>
              <a:rPr kumimoji="1" lang="en" sz="2800" kern="1200" dirty="0">
                <a:solidFill>
                  <a:schemeClr val="tx1"/>
                </a:solidFill>
                <a:latin typeface="+mn-lt"/>
                <a:ea typeface="+mn-ea"/>
                <a:cs typeface="+mn-cs"/>
              </a:rPr>
              <a:t>Observing teams are generally “quite good” at sharing information, but observatories could help by making it easier to interrogate their activity.  Lots of room for improvement in coordination of time allocation and scientific campaigns.</a:t>
            </a:r>
            <a:endParaRPr kumimoji="1" sz="2800" kern="1200" dirty="0">
              <a:solidFill>
                <a:schemeClr val="tx1"/>
              </a:solidFill>
              <a:latin typeface="+mn-lt"/>
              <a:ea typeface="+mn-ea"/>
              <a:cs typeface="+mn-c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672"/>
        <p:cNvGrpSpPr/>
        <p:nvPr/>
      </p:nvGrpSpPr>
      <p:grpSpPr>
        <a:xfrm>
          <a:off x="0" y="0"/>
          <a:ext cx="0" cy="0"/>
          <a:chOff x="0" y="0"/>
          <a:chExt cx="0" cy="0"/>
        </a:xfrm>
      </p:grpSpPr>
      <p:sp>
        <p:nvSpPr>
          <p:cNvPr id="673" name="Google Shape;673;p78"/>
          <p:cNvSpPr txBox="1">
            <a:spLocks noGrp="1"/>
          </p:cNvSpPr>
          <p:nvPr>
            <p:ph type="title"/>
          </p:nvPr>
        </p:nvSpPr>
        <p:spPr>
          <a:xfrm>
            <a:off x="628649" y="273844"/>
            <a:ext cx="8139793" cy="994172"/>
          </a:xfrm>
          <a:prstGeom prst="rect">
            <a:avLst/>
          </a:prstGeom>
          <a:noFill/>
          <a:ln>
            <a:noFill/>
          </a:ln>
        </p:spPr>
        <p:txBody>
          <a:bodyPr spcFirstLastPara="1" wrap="square" lIns="68575" tIns="34275" rIns="68575" bIns="34275" anchor="ctr" anchorCtr="0">
            <a:normAutofit fontScale="90000"/>
          </a:bodyPr>
          <a:lstStyle/>
          <a:p>
            <a:pPr marL="0" lvl="0" indent="0" algn="l" rtl="0">
              <a:lnSpc>
                <a:spcPct val="90000"/>
              </a:lnSpc>
              <a:spcBef>
                <a:spcPts val="0"/>
              </a:spcBef>
              <a:spcAft>
                <a:spcPts val="0"/>
              </a:spcAft>
              <a:buClr>
                <a:srgbClr val="0070C0"/>
              </a:buClr>
              <a:buSzPts val="3300"/>
              <a:buFont typeface="Arial"/>
              <a:buNone/>
            </a:pPr>
            <a:r>
              <a:rPr lang="en">
                <a:solidFill>
                  <a:srgbClr val="0070C0"/>
                </a:solidFill>
              </a:rPr>
              <a:t>2. Coordination  </a:t>
            </a:r>
            <a:br>
              <a:rPr lang="en">
                <a:solidFill>
                  <a:srgbClr val="0070C0"/>
                </a:solidFill>
              </a:rPr>
            </a:br>
            <a:r>
              <a:rPr lang="en">
                <a:solidFill>
                  <a:srgbClr val="0070C0"/>
                </a:solidFill>
              </a:rPr>
              <a:t> </a:t>
            </a:r>
            <a:r>
              <a:rPr lang="en" sz="2700">
                <a:solidFill>
                  <a:srgbClr val="0070C0"/>
                </a:solidFill>
              </a:rPr>
              <a:t>2) do we need/how to coordinate EM-MM telescopes?</a:t>
            </a:r>
            <a:endParaRPr>
              <a:solidFill>
                <a:srgbClr val="0070C0"/>
              </a:solidFill>
            </a:endParaRPr>
          </a:p>
        </p:txBody>
      </p:sp>
      <p:sp>
        <p:nvSpPr>
          <p:cNvPr id="674" name="Google Shape;674;p78"/>
          <p:cNvSpPr txBox="1">
            <a:spLocks noGrp="1"/>
          </p:cNvSpPr>
          <p:nvPr>
            <p:ph type="body" idx="1"/>
          </p:nvPr>
        </p:nvSpPr>
        <p:spPr>
          <a:xfrm>
            <a:off x="628649" y="1499065"/>
            <a:ext cx="7886700" cy="2970000"/>
          </a:xfrm>
          <a:prstGeom prst="rect">
            <a:avLst/>
          </a:prstGeom>
          <a:noFill/>
          <a:ln>
            <a:noFill/>
          </a:ln>
        </p:spPr>
        <p:txBody>
          <a:bodyPr spcFirstLastPara="1" wrap="square" lIns="68575" tIns="34275" rIns="68575" bIns="34275" anchor="t" anchorCtr="0">
            <a:normAutofit/>
          </a:bodyPr>
          <a:lstStyle/>
          <a:p>
            <a:pPr marL="177800" lvl="0" indent="-171450" algn="l" rtl="0">
              <a:lnSpc>
                <a:spcPct val="90000"/>
              </a:lnSpc>
              <a:spcBef>
                <a:spcPts val="0"/>
              </a:spcBef>
              <a:spcAft>
                <a:spcPts val="0"/>
              </a:spcAft>
              <a:buClr>
                <a:schemeClr val="dk1"/>
              </a:buClr>
              <a:buSzPts val="2100"/>
              <a:buChar char="•"/>
            </a:pPr>
            <a:r>
              <a:rPr lang="en" dirty="0"/>
              <a:t>Gravitational wave - EM. </a:t>
            </a:r>
          </a:p>
          <a:p>
            <a:pPr marL="6350" lvl="0" indent="0" algn="l" rtl="0">
              <a:lnSpc>
                <a:spcPct val="90000"/>
              </a:lnSpc>
              <a:spcBef>
                <a:spcPts val="0"/>
              </a:spcBef>
              <a:spcAft>
                <a:spcPts val="0"/>
              </a:spcAft>
              <a:buClr>
                <a:schemeClr val="dk1"/>
              </a:buClr>
              <a:buSzPts val="2100"/>
              <a:buNone/>
            </a:pPr>
            <a:r>
              <a:rPr lang="zh-CN" altLang="en-US" sz="1500" dirty="0"/>
              <a:t>     </a:t>
            </a:r>
            <a:r>
              <a:rPr lang="en" sz="1500" dirty="0"/>
              <a:t>Existing coordination is reasonable in terms of real-time follow-up, although more information could improve things further.  From a higher-level strategic point of view, much room for improvement: would be great if stakeholders could be brought together to develop more creative and coordinated ways of doing multi-messenger science.</a:t>
            </a:r>
            <a:endParaRPr sz="1500" dirty="0"/>
          </a:p>
          <a:p>
            <a:pPr marL="177800" lvl="0" indent="-38100" algn="l" rtl="0">
              <a:lnSpc>
                <a:spcPct val="90000"/>
              </a:lnSpc>
              <a:spcBef>
                <a:spcPts val="800"/>
              </a:spcBef>
              <a:spcAft>
                <a:spcPts val="0"/>
              </a:spcAft>
              <a:buClr>
                <a:schemeClr val="dk1"/>
              </a:buClr>
              <a:buSzPts val="2100"/>
              <a:buNone/>
            </a:pPr>
            <a:endParaRPr dirty="0"/>
          </a:p>
          <a:p>
            <a:pPr marL="177800" lvl="0" indent="-171450" algn="l" rtl="0">
              <a:lnSpc>
                <a:spcPct val="90000"/>
              </a:lnSpc>
              <a:spcBef>
                <a:spcPts val="800"/>
              </a:spcBef>
              <a:spcAft>
                <a:spcPts val="0"/>
              </a:spcAft>
              <a:buClr>
                <a:schemeClr val="dk1"/>
              </a:buClr>
              <a:buSzPts val="2100"/>
              <a:buChar char="•"/>
            </a:pPr>
            <a:r>
              <a:rPr lang="en" dirty="0"/>
              <a:t>Neutrino - EM</a:t>
            </a:r>
            <a:endParaRPr dirty="0"/>
          </a:p>
          <a:p>
            <a:pPr marL="342900" lvl="1" indent="0" algn="l" rtl="0">
              <a:lnSpc>
                <a:spcPct val="90000"/>
              </a:lnSpc>
              <a:spcBef>
                <a:spcPts val="400"/>
              </a:spcBef>
              <a:spcAft>
                <a:spcPts val="0"/>
              </a:spcAft>
              <a:buClr>
                <a:schemeClr val="dk1"/>
              </a:buClr>
              <a:buSzPts val="1800"/>
              <a:buNone/>
            </a:pPr>
            <a:endParaRPr dirty="0"/>
          </a:p>
          <a:p>
            <a:pPr marL="177800" lvl="0" indent="-171450" algn="l" rtl="0">
              <a:lnSpc>
                <a:spcPct val="90000"/>
              </a:lnSpc>
              <a:spcBef>
                <a:spcPts val="800"/>
              </a:spcBef>
              <a:spcAft>
                <a:spcPts val="0"/>
              </a:spcAft>
              <a:buClr>
                <a:schemeClr val="dk1"/>
              </a:buClr>
              <a:buSzPts val="2100"/>
              <a:buChar char="•"/>
            </a:pPr>
            <a:r>
              <a:rPr lang="en" dirty="0"/>
              <a:t>UHE gamma-ray &amp; cosmic rays </a:t>
            </a:r>
            <a:endParaRPr dirty="0"/>
          </a:p>
          <a:p>
            <a:pPr marL="342900" lvl="1" indent="0" algn="l" rtl="0">
              <a:lnSpc>
                <a:spcPct val="90000"/>
              </a:lnSpc>
              <a:spcBef>
                <a:spcPts val="400"/>
              </a:spcBef>
              <a:spcAft>
                <a:spcPts val="0"/>
              </a:spcAft>
              <a:buClr>
                <a:schemeClr val="dk1"/>
              </a:buClr>
              <a:buSzPts val="1800"/>
              <a:buNone/>
            </a:pPr>
            <a:endParaRPr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678"/>
        <p:cNvGrpSpPr/>
        <p:nvPr/>
      </p:nvGrpSpPr>
      <p:grpSpPr>
        <a:xfrm>
          <a:off x="0" y="0"/>
          <a:ext cx="0" cy="0"/>
          <a:chOff x="0" y="0"/>
          <a:chExt cx="0" cy="0"/>
        </a:xfrm>
      </p:grpSpPr>
      <p:sp>
        <p:nvSpPr>
          <p:cNvPr id="679" name="Google Shape;679;p79"/>
          <p:cNvSpPr txBox="1">
            <a:spLocks noGrp="1"/>
          </p:cNvSpPr>
          <p:nvPr>
            <p:ph type="sldNum" idx="12"/>
          </p:nvPr>
        </p:nvSpPr>
        <p:spPr>
          <a:xfrm>
            <a:off x="3904950" y="4868200"/>
            <a:ext cx="329100" cy="149100"/>
          </a:xfrm>
          <a:prstGeom prst="rect">
            <a:avLst/>
          </a:prstGeom>
          <a:noFill/>
          <a:ln>
            <a:noFill/>
          </a:ln>
        </p:spPr>
        <p:txBody>
          <a:bodyPr spcFirstLastPara="1" wrap="square" lIns="0" tIns="0" rIns="0" bIns="0" anchor="ctr" anchorCtr="0">
            <a:noAutofit/>
          </a:bodyPr>
          <a:lstStyle/>
          <a:p>
            <a:pPr marL="0" lvl="0" indent="0" algn="r" rtl="0">
              <a:lnSpc>
                <a:spcPct val="100000"/>
              </a:lnSpc>
              <a:spcBef>
                <a:spcPts val="0"/>
              </a:spcBef>
              <a:spcAft>
                <a:spcPts val="0"/>
              </a:spcAft>
              <a:buSzPts val="700"/>
              <a:buNone/>
            </a:pPr>
            <a:fld id="{00000000-1234-1234-1234-123412341234}" type="slidenum">
              <a:rPr lang="en"/>
              <a:t>11</a:t>
            </a:fld>
            <a:endParaRPr/>
          </a:p>
        </p:txBody>
      </p:sp>
      <p:pic>
        <p:nvPicPr>
          <p:cNvPr id="680" name="Google Shape;680;p79" title="argus_7k_crop-scaled.png"/>
          <p:cNvPicPr preferRelativeResize="0"/>
          <p:nvPr/>
        </p:nvPicPr>
        <p:blipFill rotWithShape="1">
          <a:blip r:embed="rId3">
            <a:alphaModFix/>
          </a:blip>
          <a:srcRect l="5718" t="12350" r="9198" b="7765"/>
          <a:stretch/>
        </p:blipFill>
        <p:spPr>
          <a:xfrm>
            <a:off x="4572000" y="0"/>
            <a:ext cx="4572001" cy="2571737"/>
          </a:xfrm>
          <a:prstGeom prst="rect">
            <a:avLst/>
          </a:prstGeom>
          <a:noFill/>
          <a:ln>
            <a:noFill/>
          </a:ln>
        </p:spPr>
      </p:pic>
      <p:pic>
        <p:nvPicPr>
          <p:cNvPr id="681" name="Google Shape;681;p79"/>
          <p:cNvPicPr preferRelativeResize="0"/>
          <p:nvPr/>
        </p:nvPicPr>
        <p:blipFill rotWithShape="1">
          <a:blip r:embed="rId4">
            <a:alphaModFix/>
          </a:blip>
          <a:srcRect r="13644"/>
          <a:stretch/>
        </p:blipFill>
        <p:spPr>
          <a:xfrm>
            <a:off x="4128395" y="329419"/>
            <a:ext cx="5015511" cy="2053125"/>
          </a:xfrm>
          <a:prstGeom prst="rect">
            <a:avLst/>
          </a:prstGeom>
          <a:noFill/>
          <a:ln>
            <a:noFill/>
          </a:ln>
        </p:spPr>
      </p:pic>
      <p:pic>
        <p:nvPicPr>
          <p:cNvPr id="682" name="Google Shape;682;p79" title="BigWideTelescope_02c_Wide.jpg"/>
          <p:cNvPicPr preferRelativeResize="0"/>
          <p:nvPr/>
        </p:nvPicPr>
        <p:blipFill rotWithShape="1">
          <a:blip r:embed="rId5">
            <a:alphaModFix/>
          </a:blip>
          <a:srcRect l="11488" r="33885" b="7732"/>
          <a:stretch/>
        </p:blipFill>
        <p:spPr>
          <a:xfrm flipH="1">
            <a:off x="0" y="0"/>
            <a:ext cx="4572001" cy="2571725"/>
          </a:xfrm>
          <a:prstGeom prst="rect">
            <a:avLst/>
          </a:prstGeom>
          <a:noFill/>
          <a:ln>
            <a:noFill/>
          </a:ln>
        </p:spPr>
      </p:pic>
      <p:pic>
        <p:nvPicPr>
          <p:cNvPr id="683" name="Google Shape;683;p79" title="aaaLFAST Array Daytime REVIS 2_07012024.jpg"/>
          <p:cNvPicPr preferRelativeResize="0"/>
          <p:nvPr/>
        </p:nvPicPr>
        <p:blipFill rotWithShape="1">
          <a:blip r:embed="rId6">
            <a:alphaModFix/>
          </a:blip>
          <a:srcRect l="31030" t="10169" r="26781"/>
          <a:stretch/>
        </p:blipFill>
        <p:spPr>
          <a:xfrm>
            <a:off x="-1" y="2571725"/>
            <a:ext cx="4572001" cy="2571700"/>
          </a:xfrm>
          <a:prstGeom prst="rect">
            <a:avLst/>
          </a:prstGeom>
          <a:noFill/>
          <a:ln>
            <a:noFill/>
          </a:ln>
        </p:spPr>
      </p:pic>
      <p:sp>
        <p:nvSpPr>
          <p:cNvPr id="684" name="Google Shape;684;p79"/>
          <p:cNvSpPr/>
          <p:nvPr/>
        </p:nvSpPr>
        <p:spPr>
          <a:xfrm>
            <a:off x="3180000" y="82525"/>
            <a:ext cx="1392000" cy="149100"/>
          </a:xfrm>
          <a:prstGeom prst="rect">
            <a:avLst/>
          </a:prstGeom>
          <a:solidFill>
            <a:schemeClr val="accent5"/>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900"/>
              <a:buFont typeface="Arial"/>
              <a:buNone/>
            </a:pPr>
            <a:r>
              <a:rPr lang="en" sz="900" b="0" i="0" u="none" strike="noStrike" cap="none">
                <a:solidFill>
                  <a:schemeClr val="lt1"/>
                </a:solidFill>
                <a:latin typeface="DM Mono Light"/>
                <a:ea typeface="DM Mono Light"/>
                <a:cs typeface="DM Mono Light"/>
                <a:sym typeface="DM Mono Light"/>
              </a:rPr>
              <a:t>Ground</a:t>
            </a:r>
            <a:endParaRPr sz="900" b="0" i="0" u="none" strike="noStrike" cap="none">
              <a:solidFill>
                <a:schemeClr val="lt1"/>
              </a:solidFill>
              <a:latin typeface="DM Mono Light"/>
              <a:ea typeface="DM Mono Light"/>
              <a:cs typeface="DM Mono Light"/>
              <a:sym typeface="DM Mono Light"/>
            </a:endParaRPr>
          </a:p>
        </p:txBody>
      </p:sp>
      <p:grpSp>
        <p:nvGrpSpPr>
          <p:cNvPr id="685" name="Google Shape;685;p79"/>
          <p:cNvGrpSpPr/>
          <p:nvPr/>
        </p:nvGrpSpPr>
        <p:grpSpPr>
          <a:xfrm>
            <a:off x="4572000" y="2571626"/>
            <a:ext cx="4572012" cy="2571900"/>
            <a:chOff x="0" y="2571751"/>
            <a:chExt cx="4572012" cy="2571900"/>
          </a:xfrm>
        </p:grpSpPr>
        <p:pic>
          <p:nvPicPr>
            <p:cNvPr id="686" name="Google Shape;686;p79" title="81qM0ZcNTgL.jpg"/>
            <p:cNvPicPr preferRelativeResize="0"/>
            <p:nvPr/>
          </p:nvPicPr>
          <p:blipFill rotWithShape="1">
            <a:blip r:embed="rId7">
              <a:alphaModFix/>
            </a:blip>
            <a:srcRect b="21285"/>
            <a:stretch/>
          </p:blipFill>
          <p:spPr>
            <a:xfrm>
              <a:off x="0" y="2571751"/>
              <a:ext cx="4571999" cy="2571758"/>
            </a:xfrm>
            <a:prstGeom prst="rect">
              <a:avLst/>
            </a:prstGeom>
            <a:noFill/>
            <a:ln>
              <a:noFill/>
            </a:ln>
          </p:spPr>
        </p:pic>
        <p:sp>
          <p:nvSpPr>
            <p:cNvPr id="687" name="Google Shape;687;p79"/>
            <p:cNvSpPr/>
            <p:nvPr/>
          </p:nvSpPr>
          <p:spPr>
            <a:xfrm>
              <a:off x="0" y="2571751"/>
              <a:ext cx="4572000" cy="2571900"/>
            </a:xfrm>
            <a:prstGeom prst="rect">
              <a:avLst/>
            </a:prstGeom>
            <a:solidFill>
              <a:srgbClr val="000000">
                <a:alpha val="60000"/>
              </a:srgbClr>
            </a:solidFill>
            <a:ln w="9525" cap="flat" cmpd="sng">
              <a:solidFill>
                <a:schemeClr val="dk2"/>
              </a:solidFill>
              <a:prstDash val="solid"/>
              <a:round/>
              <a:headEnd type="none" w="sm" len="sm"/>
              <a:tailEnd type="none" w="sm" len="sm"/>
            </a:ln>
          </p:spPr>
          <p:txBody>
            <a:bodyPr spcFirstLastPara="1" wrap="square" lIns="45725" tIns="45725" rIns="45725" bIns="45725" anchor="ctr" anchorCtr="0">
              <a:noAutofit/>
            </a:bodyPr>
            <a:lstStyle/>
            <a:p>
              <a:pPr marL="0" marR="0" lvl="0" indent="0" algn="ctr" rtl="0">
                <a:lnSpc>
                  <a:spcPct val="100000"/>
                </a:lnSpc>
                <a:spcBef>
                  <a:spcPts val="0"/>
                </a:spcBef>
                <a:spcAft>
                  <a:spcPts val="0"/>
                </a:spcAft>
                <a:buClr>
                  <a:srgbClr val="000000"/>
                </a:buClr>
                <a:buSzPts val="700"/>
                <a:buFont typeface="Arial"/>
                <a:buNone/>
              </a:pPr>
              <a:r>
                <a:rPr lang="en" sz="700" b="0" i="0" u="none" strike="noStrike" cap="none">
                  <a:solidFill>
                    <a:srgbClr val="000000"/>
                  </a:solidFill>
                  <a:latin typeface="DM Sans"/>
                  <a:ea typeface="DM Sans"/>
                  <a:cs typeface="DM Sans"/>
                  <a:sym typeface="DM Sans"/>
                </a:rPr>
                <a:t> </a:t>
              </a:r>
              <a:endParaRPr sz="700" b="0" i="0" u="none" strike="noStrike" cap="none">
                <a:solidFill>
                  <a:srgbClr val="000000"/>
                </a:solidFill>
                <a:latin typeface="DM Sans"/>
                <a:ea typeface="DM Sans"/>
                <a:cs typeface="DM Sans"/>
                <a:sym typeface="DM Sans"/>
              </a:endParaRPr>
            </a:p>
          </p:txBody>
        </p:sp>
        <p:pic>
          <p:nvPicPr>
            <p:cNvPr id="688" name="Google Shape;688;p79" title="Screenshot 2025-09-25 at 8.58.41 AM.png"/>
            <p:cNvPicPr preferRelativeResize="0"/>
            <p:nvPr/>
          </p:nvPicPr>
          <p:blipFill rotWithShape="1">
            <a:blip r:embed="rId8">
              <a:alphaModFix/>
            </a:blip>
            <a:srcRect t="-4040" b="4040"/>
            <a:stretch/>
          </p:blipFill>
          <p:spPr>
            <a:xfrm>
              <a:off x="1770900" y="3066762"/>
              <a:ext cx="1639800" cy="1886677"/>
            </a:xfrm>
            <a:prstGeom prst="rect">
              <a:avLst/>
            </a:prstGeom>
            <a:noFill/>
            <a:ln>
              <a:noFill/>
            </a:ln>
          </p:spPr>
        </p:pic>
        <p:sp>
          <p:nvSpPr>
            <p:cNvPr id="689" name="Google Shape;689;p79"/>
            <p:cNvSpPr/>
            <p:nvPr/>
          </p:nvSpPr>
          <p:spPr>
            <a:xfrm>
              <a:off x="3180012" y="4868325"/>
              <a:ext cx="1392000" cy="149100"/>
            </a:xfrm>
            <a:prstGeom prst="rect">
              <a:avLst/>
            </a:prstGeom>
            <a:solidFill>
              <a:srgbClr val="249999"/>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900"/>
                <a:buFont typeface="Arial"/>
                <a:buNone/>
              </a:pPr>
              <a:r>
                <a:rPr lang="en" sz="900" b="0" i="0" u="none" strike="noStrike" cap="none">
                  <a:solidFill>
                    <a:schemeClr val="lt1"/>
                  </a:solidFill>
                  <a:latin typeface="DM Mono Light"/>
                  <a:ea typeface="DM Mono Light"/>
                  <a:cs typeface="DM Mono Light"/>
                  <a:sym typeface="DM Mono Light"/>
                </a:rPr>
                <a:t>Space</a:t>
              </a:r>
              <a:endParaRPr sz="900" b="0" i="0" u="none" strike="noStrike" cap="none">
                <a:solidFill>
                  <a:schemeClr val="lt1"/>
                </a:solidFill>
                <a:latin typeface="DM Mono Light"/>
                <a:ea typeface="DM Mono Light"/>
                <a:cs typeface="DM Mono Light"/>
                <a:sym typeface="DM Mono Light"/>
              </a:endParaRPr>
            </a:p>
          </p:txBody>
        </p:sp>
      </p:grpSp>
      <p:sp>
        <p:nvSpPr>
          <p:cNvPr id="690" name="Google Shape;690;p79"/>
          <p:cNvSpPr/>
          <p:nvPr/>
        </p:nvSpPr>
        <p:spPr>
          <a:xfrm>
            <a:off x="7752000" y="82525"/>
            <a:ext cx="1392000" cy="149100"/>
          </a:xfrm>
          <a:prstGeom prst="rect">
            <a:avLst/>
          </a:prstGeom>
          <a:solidFill>
            <a:schemeClr val="accent5"/>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900"/>
              <a:buFont typeface="Arial"/>
              <a:buNone/>
            </a:pPr>
            <a:r>
              <a:rPr lang="en" sz="900" b="0" i="0" u="none" strike="noStrike" cap="none">
                <a:solidFill>
                  <a:schemeClr val="lt1"/>
                </a:solidFill>
                <a:latin typeface="DM Mono Light"/>
                <a:ea typeface="DM Mono Light"/>
                <a:cs typeface="DM Mono Light"/>
                <a:sym typeface="DM Mono Light"/>
              </a:rPr>
              <a:t>Ground</a:t>
            </a:r>
            <a:endParaRPr sz="900" b="0" i="0" u="none" strike="noStrike" cap="none">
              <a:solidFill>
                <a:schemeClr val="lt1"/>
              </a:solidFill>
              <a:latin typeface="DM Mono Light"/>
              <a:ea typeface="DM Mono Light"/>
              <a:cs typeface="DM Mono Light"/>
              <a:sym typeface="DM Mono Light"/>
            </a:endParaRPr>
          </a:p>
        </p:txBody>
      </p:sp>
      <p:sp>
        <p:nvSpPr>
          <p:cNvPr id="691" name="Google Shape;691;p79"/>
          <p:cNvSpPr/>
          <p:nvPr/>
        </p:nvSpPr>
        <p:spPr>
          <a:xfrm>
            <a:off x="3180000" y="4868200"/>
            <a:ext cx="1392000" cy="149100"/>
          </a:xfrm>
          <a:prstGeom prst="rect">
            <a:avLst/>
          </a:prstGeom>
          <a:solidFill>
            <a:schemeClr val="accent5"/>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900"/>
              <a:buFont typeface="Arial"/>
              <a:buNone/>
            </a:pPr>
            <a:r>
              <a:rPr lang="en" sz="900" b="0" i="0" u="none" strike="noStrike" cap="none">
                <a:solidFill>
                  <a:schemeClr val="lt1"/>
                </a:solidFill>
                <a:latin typeface="DM Mono Light"/>
                <a:ea typeface="DM Mono Light"/>
                <a:cs typeface="DM Mono Light"/>
                <a:sym typeface="DM Mono Light"/>
              </a:rPr>
              <a:t>Ground</a:t>
            </a:r>
            <a:endParaRPr sz="900" b="0" i="0" u="none" strike="noStrike" cap="none">
              <a:solidFill>
                <a:schemeClr val="lt1"/>
              </a:solidFill>
              <a:latin typeface="DM Mono Light"/>
              <a:ea typeface="DM Mono Light"/>
              <a:cs typeface="DM Mono Light"/>
              <a:sym typeface="DM Mono Light"/>
            </a:endParaRPr>
          </a:p>
        </p:txBody>
      </p:sp>
      <p:sp>
        <p:nvSpPr>
          <p:cNvPr id="692" name="Google Shape;692;p79"/>
          <p:cNvSpPr txBox="1">
            <a:spLocks noGrp="1"/>
          </p:cNvSpPr>
          <p:nvPr>
            <p:ph type="title"/>
          </p:nvPr>
        </p:nvSpPr>
        <p:spPr>
          <a:xfrm>
            <a:off x="122650" y="101200"/>
            <a:ext cx="2405700" cy="423600"/>
          </a:xfrm>
          <a:prstGeom prst="rect">
            <a:avLst/>
          </a:prstGeom>
          <a:noFill/>
          <a:ln>
            <a:noFill/>
          </a:ln>
        </p:spPr>
        <p:txBody>
          <a:bodyPr spcFirstLastPara="1" wrap="square" lIns="0" tIns="0" rIns="0" bIns="0" anchor="t" anchorCtr="0">
            <a:noAutofit/>
          </a:bodyPr>
          <a:lstStyle/>
          <a:p>
            <a:pPr marL="0" lvl="0" indent="0" algn="l" rtl="0">
              <a:lnSpc>
                <a:spcPct val="85000"/>
              </a:lnSpc>
              <a:spcBef>
                <a:spcPts val="0"/>
              </a:spcBef>
              <a:spcAft>
                <a:spcPts val="0"/>
              </a:spcAft>
              <a:buSzPts val="2600"/>
              <a:buNone/>
            </a:pPr>
            <a:r>
              <a:rPr lang="en" sz="3500">
                <a:latin typeface="Source Serif 4 Black"/>
                <a:ea typeface="Source Serif 4 Black"/>
                <a:cs typeface="Source Serif 4 Black"/>
                <a:sym typeface="Source Serif 4 Black"/>
              </a:rPr>
              <a:t>DSA</a:t>
            </a:r>
            <a:endParaRPr sz="3500">
              <a:latin typeface="Source Serif 4 Black"/>
              <a:ea typeface="Source Serif 4 Black"/>
              <a:cs typeface="Source Serif 4 Black"/>
              <a:sym typeface="Source Serif 4 Black"/>
            </a:endParaRPr>
          </a:p>
        </p:txBody>
      </p:sp>
      <p:sp>
        <p:nvSpPr>
          <p:cNvPr id="693" name="Google Shape;693;p79"/>
          <p:cNvSpPr txBox="1">
            <a:spLocks noGrp="1"/>
          </p:cNvSpPr>
          <p:nvPr>
            <p:ph type="title"/>
          </p:nvPr>
        </p:nvSpPr>
        <p:spPr>
          <a:xfrm>
            <a:off x="122650" y="4552065"/>
            <a:ext cx="1916700" cy="423600"/>
          </a:xfrm>
          <a:prstGeom prst="rect">
            <a:avLst/>
          </a:prstGeom>
          <a:noFill/>
          <a:ln>
            <a:noFill/>
          </a:ln>
        </p:spPr>
        <p:txBody>
          <a:bodyPr spcFirstLastPara="1" wrap="square" lIns="0" tIns="0" rIns="0" bIns="0" anchor="t" anchorCtr="0">
            <a:noAutofit/>
          </a:bodyPr>
          <a:lstStyle/>
          <a:p>
            <a:pPr marL="0" lvl="0" indent="0" algn="l" rtl="0">
              <a:lnSpc>
                <a:spcPct val="85000"/>
              </a:lnSpc>
              <a:spcBef>
                <a:spcPts val="0"/>
              </a:spcBef>
              <a:spcAft>
                <a:spcPts val="0"/>
              </a:spcAft>
              <a:buSzPts val="2600"/>
              <a:buNone/>
            </a:pPr>
            <a:r>
              <a:rPr lang="en" sz="3500">
                <a:latin typeface="Source Serif 4 Black"/>
                <a:ea typeface="Source Serif 4 Black"/>
                <a:cs typeface="Source Serif 4 Black"/>
                <a:sym typeface="Source Serif 4 Black"/>
              </a:rPr>
              <a:t>LFAST</a:t>
            </a:r>
            <a:endParaRPr sz="3500">
              <a:latin typeface="Source Serif 4 Black"/>
              <a:ea typeface="Source Serif 4 Black"/>
              <a:cs typeface="Source Serif 4 Black"/>
              <a:sym typeface="Source Serif 4 Black"/>
            </a:endParaRPr>
          </a:p>
        </p:txBody>
      </p:sp>
      <p:sp>
        <p:nvSpPr>
          <p:cNvPr id="694" name="Google Shape;694;p79"/>
          <p:cNvSpPr txBox="1">
            <a:spLocks noGrp="1"/>
          </p:cNvSpPr>
          <p:nvPr>
            <p:ph type="title"/>
          </p:nvPr>
        </p:nvSpPr>
        <p:spPr>
          <a:xfrm>
            <a:off x="4685675" y="4552065"/>
            <a:ext cx="1916700" cy="423600"/>
          </a:xfrm>
          <a:prstGeom prst="rect">
            <a:avLst/>
          </a:prstGeom>
          <a:noFill/>
          <a:ln>
            <a:noFill/>
          </a:ln>
        </p:spPr>
        <p:txBody>
          <a:bodyPr spcFirstLastPara="1" wrap="square" lIns="0" tIns="0" rIns="0" bIns="0" anchor="t" anchorCtr="0">
            <a:noAutofit/>
          </a:bodyPr>
          <a:lstStyle/>
          <a:p>
            <a:pPr marL="0" lvl="0" indent="0" algn="l" rtl="0">
              <a:lnSpc>
                <a:spcPct val="85000"/>
              </a:lnSpc>
              <a:spcBef>
                <a:spcPts val="0"/>
              </a:spcBef>
              <a:spcAft>
                <a:spcPts val="0"/>
              </a:spcAft>
              <a:buSzPts val="2600"/>
              <a:buNone/>
            </a:pPr>
            <a:r>
              <a:rPr lang="en" sz="3500">
                <a:latin typeface="Source Serif 4 Black"/>
                <a:ea typeface="Source Serif 4 Black"/>
                <a:cs typeface="Source Serif 4 Black"/>
                <a:sym typeface="Source Serif 4 Black"/>
              </a:rPr>
              <a:t>Lazuli</a:t>
            </a:r>
            <a:endParaRPr sz="3500">
              <a:latin typeface="Source Serif 4 Black"/>
              <a:ea typeface="Source Serif 4 Black"/>
              <a:cs typeface="Source Serif 4 Black"/>
              <a:sym typeface="Source Serif 4 Black"/>
            </a:endParaRPr>
          </a:p>
        </p:txBody>
      </p:sp>
      <p:sp>
        <p:nvSpPr>
          <p:cNvPr id="695" name="Google Shape;695;p79"/>
          <p:cNvSpPr txBox="1">
            <a:spLocks noGrp="1"/>
          </p:cNvSpPr>
          <p:nvPr>
            <p:ph type="title"/>
          </p:nvPr>
        </p:nvSpPr>
        <p:spPr>
          <a:xfrm>
            <a:off x="4685675" y="101201"/>
            <a:ext cx="1916700" cy="423600"/>
          </a:xfrm>
          <a:prstGeom prst="rect">
            <a:avLst/>
          </a:prstGeom>
          <a:noFill/>
          <a:ln>
            <a:noFill/>
          </a:ln>
        </p:spPr>
        <p:txBody>
          <a:bodyPr spcFirstLastPara="1" wrap="square" lIns="0" tIns="0" rIns="0" bIns="0" anchor="t" anchorCtr="0">
            <a:noAutofit/>
          </a:bodyPr>
          <a:lstStyle/>
          <a:p>
            <a:pPr marL="0" lvl="0" indent="0" algn="l" rtl="0">
              <a:lnSpc>
                <a:spcPct val="85000"/>
              </a:lnSpc>
              <a:spcBef>
                <a:spcPts val="0"/>
              </a:spcBef>
              <a:spcAft>
                <a:spcPts val="0"/>
              </a:spcAft>
              <a:buSzPts val="2600"/>
              <a:buNone/>
            </a:pPr>
            <a:r>
              <a:rPr lang="en" sz="3500">
                <a:latin typeface="Source Serif 4 Black"/>
                <a:ea typeface="Source Serif 4 Black"/>
                <a:cs typeface="Source Serif 4 Black"/>
                <a:sym typeface="Source Serif 4 Black"/>
              </a:rPr>
              <a:t>Argus</a:t>
            </a:r>
            <a:endParaRPr sz="3500">
              <a:latin typeface="Source Serif 4 Black"/>
              <a:ea typeface="Source Serif 4 Black"/>
              <a:cs typeface="Source Serif 4 Black"/>
              <a:sym typeface="Source Serif 4 Black"/>
            </a:endParaRPr>
          </a:p>
        </p:txBody>
      </p:sp>
      <p:sp>
        <p:nvSpPr>
          <p:cNvPr id="696" name="Google Shape;696;p79"/>
          <p:cNvSpPr/>
          <p:nvPr/>
        </p:nvSpPr>
        <p:spPr>
          <a:xfrm>
            <a:off x="0" y="1989875"/>
            <a:ext cx="9144000" cy="1197600"/>
          </a:xfrm>
          <a:prstGeom prst="rect">
            <a:avLst/>
          </a:prstGeom>
          <a:solidFill>
            <a:srgbClr val="000000">
              <a:alpha val="53799"/>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400">
              <a:latin typeface="DM Sans"/>
              <a:ea typeface="DM Sans"/>
              <a:cs typeface="DM Sans"/>
              <a:sym typeface="DM Sans"/>
            </a:endParaRPr>
          </a:p>
        </p:txBody>
      </p:sp>
      <p:sp>
        <p:nvSpPr>
          <p:cNvPr id="697" name="Google Shape;697;p79"/>
          <p:cNvSpPr/>
          <p:nvPr/>
        </p:nvSpPr>
        <p:spPr>
          <a:xfrm>
            <a:off x="1898100" y="2079725"/>
            <a:ext cx="5347800" cy="279900"/>
          </a:xfrm>
          <a:prstGeom prst="rect">
            <a:avLst/>
          </a:prstGeom>
          <a:solidFill>
            <a:schemeClr val="accent5"/>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300" b="1">
                <a:solidFill>
                  <a:schemeClr val="lt1"/>
                </a:solidFill>
                <a:latin typeface="DM Mono"/>
                <a:ea typeface="DM Mono"/>
                <a:cs typeface="DM Mono"/>
                <a:sym typeface="DM Mono"/>
              </a:rPr>
              <a:t>SCHMIDT OBSERVATORY SYSTEM SHARED INFRASTRUCTURE</a:t>
            </a:r>
            <a:endParaRPr sz="1300" b="1">
              <a:solidFill>
                <a:schemeClr val="lt1"/>
              </a:solidFill>
              <a:latin typeface="DM Mono"/>
              <a:ea typeface="DM Mono"/>
              <a:cs typeface="DM Mono"/>
              <a:sym typeface="DM Mono"/>
            </a:endParaRPr>
          </a:p>
        </p:txBody>
      </p:sp>
      <p:sp>
        <p:nvSpPr>
          <p:cNvPr id="698" name="Google Shape;698;p79"/>
          <p:cNvSpPr/>
          <p:nvPr/>
        </p:nvSpPr>
        <p:spPr>
          <a:xfrm>
            <a:off x="6903060" y="2480275"/>
            <a:ext cx="858300" cy="575400"/>
          </a:xfrm>
          <a:prstGeom prst="rect">
            <a:avLst/>
          </a:prstGeom>
          <a:solidFill>
            <a:srgbClr val="249999"/>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500">
                <a:solidFill>
                  <a:schemeClr val="lt1"/>
                </a:solidFill>
                <a:latin typeface="DM Sans"/>
                <a:ea typeface="DM Sans"/>
                <a:cs typeface="DM Sans"/>
                <a:sym typeface="DM Sans"/>
              </a:rPr>
              <a:t>Data </a:t>
            </a:r>
            <a:endParaRPr sz="1500">
              <a:solidFill>
                <a:schemeClr val="lt1"/>
              </a:solidFill>
              <a:latin typeface="DM Sans"/>
              <a:ea typeface="DM Sans"/>
              <a:cs typeface="DM Sans"/>
              <a:sym typeface="DM Sans"/>
            </a:endParaRPr>
          </a:p>
          <a:p>
            <a:pPr marL="0" lvl="0" indent="0" algn="ctr" rtl="0">
              <a:spcBef>
                <a:spcPts val="0"/>
              </a:spcBef>
              <a:spcAft>
                <a:spcPts val="0"/>
              </a:spcAft>
              <a:buNone/>
            </a:pPr>
            <a:r>
              <a:rPr lang="en" sz="1500">
                <a:solidFill>
                  <a:schemeClr val="lt1"/>
                </a:solidFill>
                <a:latin typeface="DM Sans"/>
                <a:ea typeface="DM Sans"/>
                <a:cs typeface="DM Sans"/>
                <a:sym typeface="DM Sans"/>
              </a:rPr>
              <a:t>Archive</a:t>
            </a:r>
            <a:endParaRPr sz="1500">
              <a:solidFill>
                <a:schemeClr val="lt1"/>
              </a:solidFill>
              <a:latin typeface="DM Sans"/>
              <a:ea typeface="DM Sans"/>
              <a:cs typeface="DM Sans"/>
              <a:sym typeface="DM Sans"/>
            </a:endParaRPr>
          </a:p>
        </p:txBody>
      </p:sp>
      <p:sp>
        <p:nvSpPr>
          <p:cNvPr id="699" name="Google Shape;699;p79"/>
          <p:cNvSpPr/>
          <p:nvPr/>
        </p:nvSpPr>
        <p:spPr>
          <a:xfrm>
            <a:off x="5714785" y="2480275"/>
            <a:ext cx="1045200" cy="575400"/>
          </a:xfrm>
          <a:prstGeom prst="rect">
            <a:avLst/>
          </a:prstGeom>
          <a:solidFill>
            <a:srgbClr val="249999"/>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400">
                <a:solidFill>
                  <a:schemeClr val="lt1"/>
                </a:solidFill>
                <a:latin typeface="DM Sans"/>
                <a:ea typeface="DM Sans"/>
                <a:cs typeface="DM Sans"/>
                <a:sym typeface="DM Sans"/>
              </a:rPr>
              <a:t>Analysis </a:t>
            </a:r>
            <a:endParaRPr sz="1400">
              <a:solidFill>
                <a:schemeClr val="lt1"/>
              </a:solidFill>
              <a:latin typeface="DM Sans"/>
              <a:ea typeface="DM Sans"/>
              <a:cs typeface="DM Sans"/>
              <a:sym typeface="DM Sans"/>
            </a:endParaRPr>
          </a:p>
          <a:p>
            <a:pPr marL="0" marR="0" lvl="0" indent="0" algn="ctr" rtl="0">
              <a:lnSpc>
                <a:spcPct val="100000"/>
              </a:lnSpc>
              <a:spcBef>
                <a:spcPts val="0"/>
              </a:spcBef>
              <a:spcAft>
                <a:spcPts val="0"/>
              </a:spcAft>
              <a:buNone/>
            </a:pPr>
            <a:r>
              <a:rPr lang="en" sz="1500">
                <a:solidFill>
                  <a:schemeClr val="lt1"/>
                </a:solidFill>
                <a:latin typeface="DM Sans"/>
                <a:ea typeface="DM Sans"/>
                <a:cs typeface="DM Sans"/>
                <a:sym typeface="DM Sans"/>
              </a:rPr>
              <a:t>Software</a:t>
            </a:r>
            <a:r>
              <a:rPr lang="en" sz="1400">
                <a:solidFill>
                  <a:schemeClr val="lt1"/>
                </a:solidFill>
                <a:latin typeface="DM Sans"/>
                <a:ea typeface="DM Sans"/>
                <a:cs typeface="DM Sans"/>
                <a:sym typeface="DM Sans"/>
              </a:rPr>
              <a:t> </a:t>
            </a:r>
            <a:endParaRPr sz="1400">
              <a:solidFill>
                <a:schemeClr val="lt1"/>
              </a:solidFill>
              <a:latin typeface="DM Sans"/>
              <a:ea typeface="DM Sans"/>
              <a:cs typeface="DM Sans"/>
              <a:sym typeface="DM Sans"/>
            </a:endParaRPr>
          </a:p>
        </p:txBody>
      </p:sp>
      <p:sp>
        <p:nvSpPr>
          <p:cNvPr id="700" name="Google Shape;700;p79"/>
          <p:cNvSpPr/>
          <p:nvPr/>
        </p:nvSpPr>
        <p:spPr>
          <a:xfrm>
            <a:off x="1611160" y="2496775"/>
            <a:ext cx="1224600" cy="575400"/>
          </a:xfrm>
          <a:prstGeom prst="rect">
            <a:avLst/>
          </a:prstGeom>
          <a:solidFill>
            <a:srgbClr val="249999"/>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400">
                <a:solidFill>
                  <a:schemeClr val="lt1"/>
                </a:solidFill>
                <a:latin typeface="DM Sans"/>
                <a:ea typeface="DM Sans"/>
                <a:cs typeface="DM Sans"/>
                <a:sym typeface="DM Sans"/>
              </a:rPr>
              <a:t>Dynamic Scheduling</a:t>
            </a:r>
            <a:endParaRPr sz="1400">
              <a:solidFill>
                <a:schemeClr val="lt1"/>
              </a:solidFill>
              <a:latin typeface="DM Sans"/>
              <a:ea typeface="DM Sans"/>
              <a:cs typeface="DM Sans"/>
              <a:sym typeface="DM Sans"/>
            </a:endParaRPr>
          </a:p>
        </p:txBody>
      </p:sp>
      <p:sp>
        <p:nvSpPr>
          <p:cNvPr id="701" name="Google Shape;701;p79"/>
          <p:cNvSpPr/>
          <p:nvPr/>
        </p:nvSpPr>
        <p:spPr>
          <a:xfrm>
            <a:off x="101885" y="2480275"/>
            <a:ext cx="1366200" cy="575400"/>
          </a:xfrm>
          <a:prstGeom prst="rect">
            <a:avLst/>
          </a:prstGeom>
          <a:solidFill>
            <a:srgbClr val="249999"/>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400">
                <a:solidFill>
                  <a:schemeClr val="lt1"/>
                </a:solidFill>
                <a:latin typeface="DM Sans"/>
                <a:ea typeface="DM Sans"/>
                <a:cs typeface="DM Sans"/>
                <a:sym typeface="DM Sans"/>
              </a:rPr>
              <a:t>Time Allocation</a:t>
            </a:r>
            <a:endParaRPr sz="1400">
              <a:solidFill>
                <a:schemeClr val="lt1"/>
              </a:solidFill>
              <a:latin typeface="DM Sans"/>
              <a:ea typeface="DM Sans"/>
              <a:cs typeface="DM Sans"/>
              <a:sym typeface="DM Sans"/>
            </a:endParaRPr>
          </a:p>
        </p:txBody>
      </p:sp>
      <p:sp>
        <p:nvSpPr>
          <p:cNvPr id="702" name="Google Shape;702;p79"/>
          <p:cNvSpPr/>
          <p:nvPr/>
        </p:nvSpPr>
        <p:spPr>
          <a:xfrm>
            <a:off x="4413110" y="2480275"/>
            <a:ext cx="1158600" cy="575400"/>
          </a:xfrm>
          <a:prstGeom prst="rect">
            <a:avLst/>
          </a:prstGeom>
          <a:solidFill>
            <a:srgbClr val="249999"/>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lt1"/>
                </a:solidFill>
                <a:latin typeface="DM Sans"/>
                <a:ea typeface="DM Sans"/>
                <a:cs typeface="DM Sans"/>
                <a:sym typeface="DM Sans"/>
              </a:rPr>
              <a:t>Alert streams</a:t>
            </a:r>
            <a:endParaRPr sz="1400">
              <a:solidFill>
                <a:schemeClr val="lt1"/>
              </a:solidFill>
              <a:latin typeface="DM Sans"/>
              <a:ea typeface="DM Sans"/>
              <a:cs typeface="DM Sans"/>
              <a:sym typeface="DM Sans"/>
            </a:endParaRPr>
          </a:p>
        </p:txBody>
      </p:sp>
      <p:sp>
        <p:nvSpPr>
          <p:cNvPr id="703" name="Google Shape;703;p79"/>
          <p:cNvSpPr/>
          <p:nvPr/>
        </p:nvSpPr>
        <p:spPr>
          <a:xfrm>
            <a:off x="7904435" y="2496775"/>
            <a:ext cx="1158600" cy="575400"/>
          </a:xfrm>
          <a:prstGeom prst="rect">
            <a:avLst/>
          </a:prstGeom>
          <a:solidFill>
            <a:srgbClr val="249999"/>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400">
                <a:solidFill>
                  <a:schemeClr val="lt1"/>
                </a:solidFill>
                <a:latin typeface="DM Sans"/>
                <a:ea typeface="DM Sans"/>
                <a:cs typeface="DM Sans"/>
                <a:sym typeface="DM Sans"/>
              </a:rPr>
              <a:t>Research Support</a:t>
            </a:r>
            <a:endParaRPr sz="1400">
              <a:solidFill>
                <a:schemeClr val="lt1"/>
              </a:solidFill>
              <a:latin typeface="DM Sans"/>
              <a:ea typeface="DM Sans"/>
              <a:cs typeface="DM Sans"/>
              <a:sym typeface="DM Sans"/>
            </a:endParaRPr>
          </a:p>
        </p:txBody>
      </p:sp>
      <p:sp>
        <p:nvSpPr>
          <p:cNvPr id="704" name="Google Shape;704;p79"/>
          <p:cNvSpPr/>
          <p:nvPr/>
        </p:nvSpPr>
        <p:spPr>
          <a:xfrm>
            <a:off x="2978835" y="2496775"/>
            <a:ext cx="1291200" cy="575400"/>
          </a:xfrm>
          <a:prstGeom prst="rect">
            <a:avLst/>
          </a:prstGeom>
          <a:solidFill>
            <a:srgbClr val="249999"/>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400">
                <a:solidFill>
                  <a:schemeClr val="lt1"/>
                </a:solidFill>
                <a:latin typeface="DM Sans"/>
                <a:ea typeface="DM Sans"/>
                <a:cs typeface="DM Sans"/>
                <a:sym typeface="DM Sans"/>
              </a:rPr>
              <a:t>Operations Coordination</a:t>
            </a:r>
            <a:endParaRPr sz="1400">
              <a:solidFill>
                <a:schemeClr val="lt1"/>
              </a:solidFill>
              <a:latin typeface="DM Sans"/>
              <a:ea typeface="DM Sans"/>
              <a:cs typeface="DM Sans"/>
              <a:sym typeface="DM Sans"/>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708"/>
        <p:cNvGrpSpPr/>
        <p:nvPr/>
      </p:nvGrpSpPr>
      <p:grpSpPr>
        <a:xfrm>
          <a:off x="0" y="0"/>
          <a:ext cx="0" cy="0"/>
          <a:chOff x="0" y="0"/>
          <a:chExt cx="0" cy="0"/>
        </a:xfrm>
      </p:grpSpPr>
      <p:sp>
        <p:nvSpPr>
          <p:cNvPr id="709" name="Google Shape;709;p80"/>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fontScale="90000"/>
          </a:bodyPr>
          <a:lstStyle/>
          <a:p>
            <a:pPr marL="0" lvl="0" indent="0" algn="l" rtl="0">
              <a:lnSpc>
                <a:spcPct val="90000"/>
              </a:lnSpc>
              <a:spcBef>
                <a:spcPts val="0"/>
              </a:spcBef>
              <a:spcAft>
                <a:spcPts val="0"/>
              </a:spcAft>
              <a:buClr>
                <a:srgbClr val="0070C0"/>
              </a:buClr>
              <a:buSzPct val="100000"/>
              <a:buFont typeface="Arial"/>
              <a:buNone/>
            </a:pPr>
            <a:r>
              <a:rPr lang="en">
                <a:solidFill>
                  <a:srgbClr val="0070C0"/>
                </a:solidFill>
              </a:rPr>
              <a:t>2. Coordination  </a:t>
            </a:r>
            <a:br>
              <a:rPr lang="en">
                <a:solidFill>
                  <a:srgbClr val="0070C0"/>
                </a:solidFill>
              </a:rPr>
            </a:br>
            <a:r>
              <a:rPr lang="en">
                <a:solidFill>
                  <a:srgbClr val="0070C0"/>
                </a:solidFill>
              </a:rPr>
              <a:t> </a:t>
            </a:r>
            <a:r>
              <a:rPr lang="en" sz="2700">
                <a:solidFill>
                  <a:srgbClr val="0070C0"/>
                </a:solidFill>
              </a:rPr>
              <a:t>3</a:t>
            </a:r>
            <a:r>
              <a:rPr lang="en" sz="2000">
                <a:solidFill>
                  <a:srgbClr val="0070C0"/>
                </a:solidFill>
              </a:rPr>
              <a:t>) </a:t>
            </a:r>
            <a:r>
              <a:rPr lang="en" sz="2700">
                <a:solidFill>
                  <a:srgbClr val="0070C0"/>
                </a:solidFill>
              </a:rPr>
              <a:t> between agencies/countries, cultures, communities</a:t>
            </a:r>
            <a:endParaRPr>
              <a:solidFill>
                <a:srgbClr val="0070C0"/>
              </a:solidFill>
            </a:endParaRPr>
          </a:p>
        </p:txBody>
      </p:sp>
      <p:sp>
        <p:nvSpPr>
          <p:cNvPr id="710" name="Google Shape;710;p80"/>
          <p:cNvSpPr txBox="1">
            <a:spLocks noGrp="1"/>
          </p:cNvSpPr>
          <p:nvPr>
            <p:ph type="body" idx="1"/>
          </p:nvPr>
        </p:nvSpPr>
        <p:spPr>
          <a:xfrm>
            <a:off x="628650" y="1479439"/>
            <a:ext cx="7886700" cy="3263504"/>
          </a:xfrm>
          <a:prstGeom prst="rect">
            <a:avLst/>
          </a:prstGeom>
          <a:noFill/>
          <a:ln>
            <a:noFill/>
          </a:ln>
        </p:spPr>
        <p:txBody>
          <a:bodyPr spcFirstLastPara="1" wrap="square" lIns="68575" tIns="34275" rIns="68575" bIns="34275" anchor="t" anchorCtr="0">
            <a:normAutofit/>
          </a:bodyPr>
          <a:lstStyle/>
          <a:p>
            <a:pPr marL="177800" lvl="0" indent="-171450" algn="l" rtl="0">
              <a:lnSpc>
                <a:spcPct val="90000"/>
              </a:lnSpc>
              <a:spcBef>
                <a:spcPts val="0"/>
              </a:spcBef>
              <a:spcAft>
                <a:spcPts val="0"/>
              </a:spcAft>
              <a:buClr>
                <a:schemeClr val="dk1"/>
              </a:buClr>
              <a:buSzPts val="2100"/>
              <a:buChar char="•"/>
            </a:pPr>
            <a:r>
              <a:rPr lang="en" dirty="0"/>
              <a:t>Barriers exist between different agencies/countries, and different cultural or community backgrounds</a:t>
            </a:r>
            <a:endParaRPr dirty="0"/>
          </a:p>
          <a:p>
            <a:pPr marL="177800" lvl="0" indent="-171450" algn="l" rtl="0">
              <a:lnSpc>
                <a:spcPct val="90000"/>
              </a:lnSpc>
              <a:spcBef>
                <a:spcPts val="800"/>
              </a:spcBef>
              <a:spcAft>
                <a:spcPts val="0"/>
              </a:spcAft>
              <a:buClr>
                <a:schemeClr val="dk1"/>
              </a:buClr>
              <a:buSzPts val="2100"/>
              <a:buChar char="•"/>
            </a:pPr>
            <a:r>
              <a:rPr lang="en" dirty="0"/>
              <a:t>How to improve them?</a:t>
            </a:r>
            <a:endParaRPr dirty="0"/>
          </a:p>
          <a:p>
            <a:pPr marL="342900" lvl="1" indent="0" algn="l" rtl="0">
              <a:lnSpc>
                <a:spcPct val="90000"/>
              </a:lnSpc>
              <a:spcBef>
                <a:spcPts val="400"/>
              </a:spcBef>
              <a:spcAft>
                <a:spcPts val="0"/>
              </a:spcAft>
              <a:buClr>
                <a:schemeClr val="dk1"/>
              </a:buClr>
              <a:buSzPts val="1800"/>
              <a:buNone/>
            </a:pPr>
            <a:r>
              <a:rPr lang="en" dirty="0"/>
              <a:t>Could some (small) fraction of time on key facilities be devoted to a shared pool with time awarded by some international TAC process?</a:t>
            </a:r>
            <a:endParaRPr dirty="0"/>
          </a:p>
          <a:p>
            <a:pPr marL="342900" lvl="0" indent="0" algn="l" rtl="0">
              <a:spcBef>
                <a:spcPts val="800"/>
              </a:spcBef>
              <a:spcAft>
                <a:spcPts val="0"/>
              </a:spcAft>
              <a:buClr>
                <a:schemeClr val="dk1"/>
              </a:buClr>
              <a:buSzPts val="2100"/>
              <a:buFont typeface="Arial"/>
              <a:buNone/>
            </a:pPr>
            <a:r>
              <a:rPr lang="en" sz="1800" dirty="0"/>
              <a:t>Is there a way to improve cooperation between space and ground? A specific problem is advanced commitment of time. Could this be made politically acceptable in form of time swaps?</a:t>
            </a:r>
            <a:endParaRPr sz="1800" dirty="0"/>
          </a:p>
          <a:p>
            <a:pPr marL="342900" lvl="1" indent="0" algn="l" rtl="0">
              <a:lnSpc>
                <a:spcPct val="90000"/>
              </a:lnSpc>
              <a:spcBef>
                <a:spcPts val="400"/>
              </a:spcBef>
              <a:spcAft>
                <a:spcPts val="0"/>
              </a:spcAft>
              <a:buClr>
                <a:schemeClr val="dk1"/>
              </a:buClr>
              <a:buSzPts val="1800"/>
              <a:buNone/>
            </a:pPr>
            <a:endParaRP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714"/>
        <p:cNvGrpSpPr/>
        <p:nvPr/>
      </p:nvGrpSpPr>
      <p:grpSpPr>
        <a:xfrm>
          <a:off x="0" y="0"/>
          <a:ext cx="0" cy="0"/>
          <a:chOff x="0" y="0"/>
          <a:chExt cx="0" cy="0"/>
        </a:xfrm>
      </p:grpSpPr>
      <p:sp>
        <p:nvSpPr>
          <p:cNvPr id="715" name="Google Shape;715;p81"/>
          <p:cNvSpPr txBox="1">
            <a:spLocks noGrp="1"/>
          </p:cNvSpPr>
          <p:nvPr>
            <p:ph type="title"/>
          </p:nvPr>
        </p:nvSpPr>
        <p:spPr>
          <a:xfrm>
            <a:off x="628649" y="273844"/>
            <a:ext cx="8139793" cy="994172"/>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rgbClr val="0070C0"/>
              </a:buClr>
              <a:buSzPts val="3300"/>
              <a:buFont typeface="Arial"/>
              <a:buNone/>
            </a:pPr>
            <a:r>
              <a:rPr lang="en">
                <a:solidFill>
                  <a:srgbClr val="0070C0"/>
                </a:solidFill>
              </a:rPr>
              <a:t>3. Policies   </a:t>
            </a:r>
            <a:r>
              <a:rPr lang="en" sz="2700">
                <a:solidFill>
                  <a:srgbClr val="0070C0"/>
                </a:solidFill>
              </a:rPr>
              <a:t>1) Access</a:t>
            </a:r>
            <a:endParaRPr>
              <a:solidFill>
                <a:srgbClr val="0070C0"/>
              </a:solidFill>
            </a:endParaRPr>
          </a:p>
        </p:txBody>
      </p:sp>
      <p:sp>
        <p:nvSpPr>
          <p:cNvPr id="716" name="Google Shape;716;p81"/>
          <p:cNvSpPr txBox="1">
            <a:spLocks noGrp="1"/>
          </p:cNvSpPr>
          <p:nvPr>
            <p:ph type="body" idx="1"/>
          </p:nvPr>
        </p:nvSpPr>
        <p:spPr>
          <a:xfrm>
            <a:off x="628650" y="1358400"/>
            <a:ext cx="7886700" cy="3378000"/>
          </a:xfrm>
          <a:prstGeom prst="rect">
            <a:avLst/>
          </a:prstGeom>
          <a:noFill/>
          <a:ln>
            <a:noFill/>
          </a:ln>
        </p:spPr>
        <p:txBody>
          <a:bodyPr spcFirstLastPara="1" wrap="square" lIns="68575" tIns="34275" rIns="68575" bIns="34275" anchor="t" anchorCtr="0">
            <a:normAutofit/>
          </a:bodyPr>
          <a:lstStyle/>
          <a:p>
            <a:pPr marL="177800" lvl="0" indent="-171450" algn="l" rtl="0">
              <a:lnSpc>
                <a:spcPct val="90000"/>
              </a:lnSpc>
              <a:spcBef>
                <a:spcPts val="0"/>
              </a:spcBef>
              <a:spcAft>
                <a:spcPts val="0"/>
              </a:spcAft>
              <a:buClr>
                <a:schemeClr val="dk1"/>
              </a:buClr>
              <a:buSzPts val="2100"/>
              <a:buChar char="•"/>
            </a:pPr>
            <a:r>
              <a:rPr lang="en"/>
              <a:t>How to manage different access policies of facilities in giving access to telescope time to a wide MW/MM proposing team community?</a:t>
            </a:r>
            <a:endParaRPr/>
          </a:p>
          <a:p>
            <a:pPr marL="0" lvl="0" indent="0" algn="l" rtl="0">
              <a:lnSpc>
                <a:spcPct val="90000"/>
              </a:lnSpc>
              <a:spcBef>
                <a:spcPts val="800"/>
              </a:spcBef>
              <a:spcAft>
                <a:spcPts val="0"/>
              </a:spcAft>
              <a:buClr>
                <a:schemeClr val="dk1"/>
              </a:buClr>
              <a:buSzPts val="2100"/>
              <a:buNone/>
            </a:pPr>
            <a:endParaRPr/>
          </a:p>
          <a:p>
            <a:pPr marL="177800" lvl="0" indent="-171450" algn="l" rtl="0">
              <a:lnSpc>
                <a:spcPct val="90000"/>
              </a:lnSpc>
              <a:spcBef>
                <a:spcPts val="800"/>
              </a:spcBef>
              <a:spcAft>
                <a:spcPts val="0"/>
              </a:spcAft>
              <a:buClr>
                <a:schemeClr val="dk1"/>
              </a:buClr>
              <a:buSzPts val="2100"/>
              <a:buChar char="•"/>
            </a:pPr>
            <a:r>
              <a:rPr lang="en"/>
              <a:t>Should TAC processes be linked or independent for those science cases where multiple facilities are essential? </a:t>
            </a:r>
            <a:endParaRPr/>
          </a:p>
          <a:p>
            <a:pPr marL="177800" lvl="0" indent="-38100" algn="l" rtl="0">
              <a:lnSpc>
                <a:spcPct val="90000"/>
              </a:lnSpc>
              <a:spcBef>
                <a:spcPts val="800"/>
              </a:spcBef>
              <a:spcAft>
                <a:spcPts val="0"/>
              </a:spcAft>
              <a:buClr>
                <a:schemeClr val="dk1"/>
              </a:buClr>
              <a:buSzPts val="2100"/>
              <a:buNone/>
            </a:pPr>
            <a:endParaRPr/>
          </a:p>
          <a:p>
            <a:pPr marL="177800" lvl="0" indent="-171450" algn="l" rtl="0">
              <a:lnSpc>
                <a:spcPct val="90000"/>
              </a:lnSpc>
              <a:spcBef>
                <a:spcPts val="800"/>
              </a:spcBef>
              <a:spcAft>
                <a:spcPts val="0"/>
              </a:spcAft>
              <a:buClr>
                <a:schemeClr val="dk1"/>
              </a:buClr>
              <a:buSzPts val="2100"/>
              <a:buChar char="•"/>
            </a:pPr>
            <a:r>
              <a:rPr lang="en"/>
              <a:t>How is it currently done and what is/is not working?</a:t>
            </a:r>
            <a:endParaRPr/>
          </a:p>
          <a:p>
            <a:pPr marL="520700" lvl="1" indent="-177800" algn="l" rtl="0">
              <a:lnSpc>
                <a:spcPct val="90000"/>
              </a:lnSpc>
              <a:spcBef>
                <a:spcPts val="400"/>
              </a:spcBef>
              <a:spcAft>
                <a:spcPts val="0"/>
              </a:spcAft>
              <a:buClr>
                <a:schemeClr val="dk1"/>
              </a:buClr>
              <a:buSzPts val="1800"/>
              <a:buChar char="•"/>
            </a:pPr>
            <a:r>
              <a:rPr lang="en"/>
              <a:t>case of NASA (SI)</a:t>
            </a:r>
            <a:endParaRPr/>
          </a:p>
          <a:p>
            <a:pPr marL="520700" lvl="1" indent="-152400" algn="l" rtl="0">
              <a:lnSpc>
                <a:spcPct val="90000"/>
              </a:lnSpc>
              <a:spcBef>
                <a:spcPts val="400"/>
              </a:spcBef>
              <a:spcAft>
                <a:spcPts val="0"/>
              </a:spcAft>
              <a:buSzPts val="1400"/>
              <a:buChar char="•"/>
            </a:pPr>
            <a:r>
              <a:rPr lang="en"/>
              <a:t>How SKAO is planning on doing it (AB)</a:t>
            </a:r>
            <a:endParaRPr/>
          </a:p>
          <a:p>
            <a:pPr marL="177800" lvl="0" indent="-38100" algn="l" rtl="0">
              <a:lnSpc>
                <a:spcPct val="90000"/>
              </a:lnSpc>
              <a:spcBef>
                <a:spcPts val="800"/>
              </a:spcBef>
              <a:spcAft>
                <a:spcPts val="0"/>
              </a:spcAft>
              <a:buClr>
                <a:schemeClr val="dk1"/>
              </a:buClr>
              <a:buSzPts val="2100"/>
              <a:buNone/>
            </a:pP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720"/>
        <p:cNvGrpSpPr/>
        <p:nvPr/>
      </p:nvGrpSpPr>
      <p:grpSpPr>
        <a:xfrm>
          <a:off x="0" y="0"/>
          <a:ext cx="0" cy="0"/>
          <a:chOff x="0" y="0"/>
          <a:chExt cx="0" cy="0"/>
        </a:xfrm>
      </p:grpSpPr>
      <p:sp>
        <p:nvSpPr>
          <p:cNvPr id="721" name="Google Shape;721;p82"/>
          <p:cNvSpPr txBox="1"/>
          <p:nvPr/>
        </p:nvSpPr>
        <p:spPr>
          <a:xfrm>
            <a:off x="225592" y="171449"/>
            <a:ext cx="1070149" cy="253916"/>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Stefan Immler</a:t>
            </a:r>
            <a:endParaRPr sz="1100"/>
          </a:p>
        </p:txBody>
      </p:sp>
      <p:sp>
        <p:nvSpPr>
          <p:cNvPr id="722" name="Google Shape;722;p82"/>
          <p:cNvSpPr txBox="1"/>
          <p:nvPr/>
        </p:nvSpPr>
        <p:spPr>
          <a:xfrm>
            <a:off x="0" y="309949"/>
            <a:ext cx="9144000" cy="438581"/>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 sz="2400" b="1" i="0" u="none" strike="noStrike" cap="none">
                <a:solidFill>
                  <a:srgbClr val="0070C0"/>
                </a:solidFill>
                <a:latin typeface="Arial"/>
                <a:ea typeface="Arial"/>
                <a:cs typeface="Arial"/>
                <a:sym typeface="Arial"/>
              </a:rPr>
              <a:t>Open Science / Open Data at NASA</a:t>
            </a:r>
            <a:endParaRPr sz="1100">
              <a:solidFill>
                <a:srgbClr val="0070C0"/>
              </a:solidFill>
            </a:endParaRPr>
          </a:p>
        </p:txBody>
      </p:sp>
      <p:sp>
        <p:nvSpPr>
          <p:cNvPr id="723" name="Google Shape;723;p82"/>
          <p:cNvSpPr txBox="1"/>
          <p:nvPr/>
        </p:nvSpPr>
        <p:spPr>
          <a:xfrm>
            <a:off x="426721" y="921298"/>
            <a:ext cx="8434538" cy="3439403"/>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1700"/>
              <a:buFont typeface="Arial"/>
              <a:buNone/>
            </a:pPr>
            <a:r>
              <a:rPr lang="en" sz="1700" b="1" i="0" u="none" strike="noStrike" cap="none">
                <a:solidFill>
                  <a:srgbClr val="000000"/>
                </a:solidFill>
                <a:latin typeface="Arial"/>
                <a:ea typeface="Arial"/>
                <a:cs typeface="Arial"/>
                <a:sym typeface="Arial"/>
              </a:rPr>
              <a:t>NASA is committed to Open Science, Data, and Software:</a:t>
            </a:r>
            <a:endParaRPr sz="1100"/>
          </a:p>
          <a:p>
            <a:pPr marL="215900" marR="0" lvl="0" indent="-114300" algn="l" rtl="0">
              <a:lnSpc>
                <a:spcPct val="100000"/>
              </a:lnSpc>
              <a:spcBef>
                <a:spcPts val="0"/>
              </a:spcBef>
              <a:spcAft>
                <a:spcPts val="0"/>
              </a:spcAft>
              <a:buClr>
                <a:schemeClr val="dk1"/>
              </a:buClr>
              <a:buSzPts val="1700"/>
              <a:buFont typeface="Arial"/>
              <a:buNone/>
            </a:pPr>
            <a:endParaRPr sz="1700" b="0" i="0" u="none" strike="noStrike" cap="none">
              <a:solidFill>
                <a:srgbClr val="000000"/>
              </a:solidFill>
              <a:latin typeface="Arial"/>
              <a:ea typeface="Arial"/>
              <a:cs typeface="Arial"/>
              <a:sym typeface="Arial"/>
            </a:endParaRPr>
          </a:p>
          <a:p>
            <a:pPr marL="215900" marR="0" lvl="0" indent="-222250" algn="l" rtl="0">
              <a:lnSpc>
                <a:spcPct val="100000"/>
              </a:lnSpc>
              <a:spcBef>
                <a:spcPts val="0"/>
              </a:spcBef>
              <a:spcAft>
                <a:spcPts val="0"/>
              </a:spcAft>
              <a:buClr>
                <a:srgbClr val="000000"/>
              </a:buClr>
              <a:buSzPts val="1700"/>
              <a:buFont typeface="Arial"/>
              <a:buChar char="•"/>
            </a:pPr>
            <a:r>
              <a:rPr lang="en" sz="1700" b="0" i="0" u="none" strike="noStrike" cap="none">
                <a:solidFill>
                  <a:srgbClr val="000000"/>
                </a:solidFill>
                <a:latin typeface="Arial"/>
                <a:ea typeface="Arial"/>
                <a:cs typeface="Arial"/>
                <a:sym typeface="Arial"/>
              </a:rPr>
              <a:t>Starting in 2023, all proposals to NASA must include an Open Science and Data Management Plan (OSDMP) that outlines how data/software that is produced is shared, findable, accessible, preserved for long-term access, and released on a clear schedule.</a:t>
            </a:r>
            <a:endParaRPr sz="1100"/>
          </a:p>
          <a:p>
            <a:pPr marL="215900" marR="0" lvl="0" indent="-222250" algn="l" rtl="0">
              <a:lnSpc>
                <a:spcPct val="100000"/>
              </a:lnSpc>
              <a:spcBef>
                <a:spcPts val="900"/>
              </a:spcBef>
              <a:spcAft>
                <a:spcPts val="0"/>
              </a:spcAft>
              <a:buClr>
                <a:srgbClr val="000000"/>
              </a:buClr>
              <a:buSzPts val="1700"/>
              <a:buFont typeface="Arial"/>
              <a:buChar char="•"/>
            </a:pPr>
            <a:r>
              <a:rPr lang="en" sz="1700" b="0" i="0" u="none" strike="noStrike" cap="none">
                <a:solidFill>
                  <a:srgbClr val="000000"/>
                </a:solidFill>
                <a:latin typeface="Arial"/>
                <a:ea typeface="Arial"/>
                <a:cs typeface="Arial"/>
                <a:sym typeface="Arial"/>
              </a:rPr>
              <a:t>The OSDMP is part of the merit criteria for the evaluation of proposals submitted to NASA </a:t>
            </a:r>
            <a:endParaRPr sz="1100"/>
          </a:p>
          <a:p>
            <a:pPr marL="215900" marR="0" lvl="0" indent="-222250" algn="l" rtl="0">
              <a:lnSpc>
                <a:spcPct val="100000"/>
              </a:lnSpc>
              <a:spcBef>
                <a:spcPts val="900"/>
              </a:spcBef>
              <a:spcAft>
                <a:spcPts val="0"/>
              </a:spcAft>
              <a:buClr>
                <a:srgbClr val="000000"/>
              </a:buClr>
              <a:buSzPts val="1700"/>
              <a:buFont typeface="Arial"/>
              <a:buChar char="•"/>
            </a:pPr>
            <a:r>
              <a:rPr lang="en" sz="1700" b="0" i="0" u="none" strike="noStrike" cap="none">
                <a:solidFill>
                  <a:srgbClr val="000000"/>
                </a:solidFill>
                <a:latin typeface="Arial"/>
                <a:ea typeface="Arial"/>
                <a:cs typeface="Arial"/>
                <a:sym typeface="Arial"/>
              </a:rPr>
              <a:t>Costs incurred by the OSDMP are allowable costs of proposals </a:t>
            </a:r>
            <a:endParaRPr sz="1100"/>
          </a:p>
          <a:p>
            <a:pPr marL="215900" marR="0" lvl="0" indent="-222250" algn="l" rtl="0">
              <a:lnSpc>
                <a:spcPct val="100000"/>
              </a:lnSpc>
              <a:spcBef>
                <a:spcPts val="900"/>
              </a:spcBef>
              <a:spcAft>
                <a:spcPts val="0"/>
              </a:spcAft>
              <a:buClr>
                <a:srgbClr val="000000"/>
              </a:buClr>
              <a:buSzPts val="1700"/>
              <a:buFont typeface="Arial"/>
              <a:buChar char="•"/>
            </a:pPr>
            <a:r>
              <a:rPr lang="en" sz="1700" b="0" i="0" u="none" strike="noStrike" cap="none">
                <a:solidFill>
                  <a:srgbClr val="000000"/>
                </a:solidFill>
                <a:latin typeface="Arial"/>
                <a:ea typeface="Arial"/>
                <a:cs typeface="Arial"/>
                <a:sym typeface="Arial"/>
              </a:rPr>
              <a:t>Guidelines for OSDMP are given in:</a:t>
            </a:r>
            <a:endParaRPr sz="1100"/>
          </a:p>
          <a:p>
            <a:pPr marL="596900" marR="0" lvl="1" indent="-260350" algn="l" rtl="0">
              <a:lnSpc>
                <a:spcPct val="100000"/>
              </a:lnSpc>
              <a:spcBef>
                <a:spcPts val="900"/>
              </a:spcBef>
              <a:spcAft>
                <a:spcPts val="0"/>
              </a:spcAft>
              <a:buClr>
                <a:srgbClr val="000000"/>
              </a:buClr>
              <a:buSzPts val="1700"/>
              <a:buFont typeface="Courier New"/>
              <a:buChar char="o"/>
            </a:pPr>
            <a:r>
              <a:rPr lang="en" sz="1700" b="0" i="0" u="none" strike="noStrike" cap="none">
                <a:solidFill>
                  <a:srgbClr val="000000"/>
                </a:solidFill>
                <a:latin typeface="Arial"/>
                <a:ea typeface="Arial"/>
                <a:cs typeface="Arial"/>
                <a:sym typeface="Arial"/>
              </a:rPr>
              <a:t>Science Mission Directorate policy document (SPD-41A)</a:t>
            </a:r>
            <a:endParaRPr sz="1100"/>
          </a:p>
          <a:p>
            <a:pPr marL="596900" marR="0" lvl="1" indent="-260350" algn="l" rtl="0">
              <a:lnSpc>
                <a:spcPct val="100000"/>
              </a:lnSpc>
              <a:spcBef>
                <a:spcPts val="500"/>
              </a:spcBef>
              <a:spcAft>
                <a:spcPts val="0"/>
              </a:spcAft>
              <a:buClr>
                <a:srgbClr val="000000"/>
              </a:buClr>
              <a:buSzPts val="1700"/>
              <a:buFont typeface="Courier New"/>
              <a:buChar char="o"/>
            </a:pPr>
            <a:r>
              <a:rPr lang="en" sz="1700" b="0" i="0" u="none" strike="noStrike" cap="none">
                <a:solidFill>
                  <a:srgbClr val="000000"/>
                </a:solidFill>
                <a:latin typeface="Arial"/>
                <a:ea typeface="Arial"/>
                <a:cs typeface="Arial"/>
                <a:sym typeface="Arial"/>
              </a:rPr>
              <a:t>dedicated web sites, and </a:t>
            </a:r>
            <a:endParaRPr sz="1100"/>
          </a:p>
          <a:p>
            <a:pPr marL="596900" marR="0" lvl="1" indent="-260350" algn="l" rtl="0">
              <a:lnSpc>
                <a:spcPct val="100000"/>
              </a:lnSpc>
              <a:spcBef>
                <a:spcPts val="500"/>
              </a:spcBef>
              <a:spcAft>
                <a:spcPts val="0"/>
              </a:spcAft>
              <a:buClr>
                <a:srgbClr val="000000"/>
              </a:buClr>
              <a:buSzPts val="1700"/>
              <a:buFont typeface="Courier New"/>
              <a:buChar char="o"/>
            </a:pPr>
            <a:r>
              <a:rPr lang="en" sz="1700" b="0" i="0" u="none" strike="noStrike" cap="none">
                <a:solidFill>
                  <a:srgbClr val="000000"/>
                </a:solidFill>
                <a:latin typeface="Arial"/>
                <a:ea typeface="Arial"/>
                <a:cs typeface="Arial"/>
                <a:sym typeface="Arial"/>
              </a:rPr>
              <a:t>NASA offers open science training classes and workshops on a regular basis</a:t>
            </a:r>
            <a:endParaRPr sz="11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727"/>
        <p:cNvGrpSpPr/>
        <p:nvPr/>
      </p:nvGrpSpPr>
      <p:grpSpPr>
        <a:xfrm>
          <a:off x="0" y="0"/>
          <a:ext cx="0" cy="0"/>
          <a:chOff x="0" y="0"/>
          <a:chExt cx="0" cy="0"/>
        </a:xfrm>
      </p:grpSpPr>
      <p:sp>
        <p:nvSpPr>
          <p:cNvPr id="728" name="Google Shape;728;p83"/>
          <p:cNvSpPr txBox="1"/>
          <p:nvPr/>
        </p:nvSpPr>
        <p:spPr>
          <a:xfrm>
            <a:off x="225592" y="171449"/>
            <a:ext cx="1070149" cy="253916"/>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Stefan Immler</a:t>
            </a:r>
            <a:endParaRPr sz="1100"/>
          </a:p>
        </p:txBody>
      </p:sp>
      <p:sp>
        <p:nvSpPr>
          <p:cNvPr id="729" name="Google Shape;729;p83"/>
          <p:cNvSpPr txBox="1"/>
          <p:nvPr/>
        </p:nvSpPr>
        <p:spPr>
          <a:xfrm>
            <a:off x="0" y="309949"/>
            <a:ext cx="9144000" cy="438581"/>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 sz="2400" b="1" i="0" u="none" strike="noStrike" cap="none">
                <a:solidFill>
                  <a:srgbClr val="0070C0"/>
                </a:solidFill>
                <a:latin typeface="Arial"/>
                <a:ea typeface="Arial"/>
                <a:cs typeface="Arial"/>
                <a:sym typeface="Arial"/>
              </a:rPr>
              <a:t>Exclusive Use Data Periods</a:t>
            </a:r>
            <a:endParaRPr sz="1100">
              <a:solidFill>
                <a:srgbClr val="0070C0"/>
              </a:solidFill>
            </a:endParaRPr>
          </a:p>
        </p:txBody>
      </p:sp>
      <p:sp>
        <p:nvSpPr>
          <p:cNvPr id="730" name="Google Shape;730;p83"/>
          <p:cNvSpPr txBox="1"/>
          <p:nvPr/>
        </p:nvSpPr>
        <p:spPr>
          <a:xfrm>
            <a:off x="426721" y="921298"/>
            <a:ext cx="8488800" cy="39789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1700"/>
              <a:buFont typeface="Arial"/>
              <a:buNone/>
            </a:pPr>
            <a:r>
              <a:rPr lang="en" sz="1700" b="1" i="0" u="none" strike="noStrike" cap="none">
                <a:solidFill>
                  <a:srgbClr val="000000"/>
                </a:solidFill>
                <a:latin typeface="Arial"/>
                <a:ea typeface="Arial"/>
                <a:cs typeface="Arial"/>
                <a:sym typeface="Arial"/>
              </a:rPr>
              <a:t>… </a:t>
            </a:r>
            <a:r>
              <a:rPr lang="en" sz="1600" b="1" i="0" u="none" strike="noStrike" cap="none">
                <a:solidFill>
                  <a:srgbClr val="000000"/>
                </a:solidFill>
                <a:latin typeface="Arial"/>
                <a:ea typeface="Arial"/>
                <a:cs typeface="Arial"/>
                <a:sym typeface="Arial"/>
              </a:rPr>
              <a:t>are no longer the norm at NASA. </a:t>
            </a:r>
            <a:r>
              <a:rPr lang="en" sz="1600" b="0" i="0" u="none" strike="noStrike" cap="none">
                <a:solidFill>
                  <a:srgbClr val="000000"/>
                </a:solidFill>
                <a:latin typeface="Arial"/>
                <a:ea typeface="Arial"/>
                <a:cs typeface="Arial"/>
                <a:sym typeface="Arial"/>
              </a:rPr>
              <a:t>The NASA Astrophysics Division went a step further than NASA’s Science Mission Directorate and established a policy document about exclusive use data:</a:t>
            </a:r>
            <a:endParaRPr sz="1000"/>
          </a:p>
          <a:p>
            <a:pPr marL="0" marR="0" lvl="0" indent="0" algn="l" rtl="0">
              <a:lnSpc>
                <a:spcPct val="100000"/>
              </a:lnSpc>
              <a:spcBef>
                <a:spcPts val="0"/>
              </a:spcBef>
              <a:spcAft>
                <a:spcPts val="0"/>
              </a:spcAft>
              <a:buClr>
                <a:schemeClr val="dk1"/>
              </a:buClr>
              <a:buSzPts val="1700"/>
              <a:buFont typeface="Arial"/>
              <a:buNone/>
            </a:pPr>
            <a:endParaRPr sz="1600" b="0" i="0" u="none" strike="noStrike" cap="none">
              <a:solidFill>
                <a:srgbClr val="000000"/>
              </a:solidFill>
              <a:latin typeface="Arial"/>
              <a:ea typeface="Arial"/>
              <a:cs typeface="Arial"/>
              <a:sym typeface="Arial"/>
            </a:endParaRPr>
          </a:p>
          <a:p>
            <a:pPr marL="215900" marR="0" lvl="0" indent="-215900" algn="l" rtl="0">
              <a:lnSpc>
                <a:spcPct val="100000"/>
              </a:lnSpc>
              <a:spcBef>
                <a:spcPts val="0"/>
              </a:spcBef>
              <a:spcAft>
                <a:spcPts val="0"/>
              </a:spcAft>
              <a:buClr>
                <a:srgbClr val="000000"/>
              </a:buClr>
              <a:buSzPts val="1600"/>
              <a:buFont typeface="Arial"/>
              <a:buChar char="•"/>
            </a:pPr>
            <a:r>
              <a:rPr lang="en" sz="1600" b="0" i="0" u="none" strike="noStrike" cap="none">
                <a:solidFill>
                  <a:srgbClr val="000000"/>
                </a:solidFill>
                <a:latin typeface="Arial"/>
                <a:ea typeface="Arial"/>
                <a:cs typeface="Arial"/>
                <a:sym typeface="Arial"/>
              </a:rPr>
              <a:t>All mission data shall be released public immediately after calibration and pipeline processing (with limited exceptions for PI-led missions and instrument teams)</a:t>
            </a:r>
            <a:endParaRPr sz="1000"/>
          </a:p>
          <a:p>
            <a:pPr marL="215900" marR="0" lvl="0" indent="-215900" algn="l" rtl="0">
              <a:lnSpc>
                <a:spcPct val="100000"/>
              </a:lnSpc>
              <a:spcBef>
                <a:spcPts val="900"/>
              </a:spcBef>
              <a:spcAft>
                <a:spcPts val="0"/>
              </a:spcAft>
              <a:buClr>
                <a:srgbClr val="000000"/>
              </a:buClr>
              <a:buSzPts val="1600"/>
              <a:buFont typeface="Arial"/>
              <a:buChar char="•"/>
            </a:pPr>
            <a:r>
              <a:rPr lang="en" sz="1600" b="0" i="0" u="none" strike="noStrike" cap="none">
                <a:solidFill>
                  <a:srgbClr val="000000"/>
                </a:solidFill>
                <a:latin typeface="Arial"/>
                <a:ea typeface="Arial"/>
                <a:cs typeface="Arial"/>
                <a:sym typeface="Arial"/>
              </a:rPr>
              <a:t>Missions can only develop open and unrestricted software</a:t>
            </a:r>
            <a:endParaRPr sz="1000"/>
          </a:p>
          <a:p>
            <a:pPr marL="215900" marR="0" lvl="0" indent="-215900" algn="l" rtl="0">
              <a:lnSpc>
                <a:spcPct val="100000"/>
              </a:lnSpc>
              <a:spcBef>
                <a:spcPts val="900"/>
              </a:spcBef>
              <a:spcAft>
                <a:spcPts val="0"/>
              </a:spcAft>
              <a:buClr>
                <a:srgbClr val="000000"/>
              </a:buClr>
              <a:buSzPts val="1600"/>
              <a:buFont typeface="Arial"/>
              <a:buChar char="•"/>
            </a:pPr>
            <a:r>
              <a:rPr lang="en" sz="1600" b="0" i="0" u="none" strike="noStrike" cap="none">
                <a:solidFill>
                  <a:srgbClr val="000000"/>
                </a:solidFill>
                <a:latin typeface="Arial"/>
                <a:ea typeface="Arial"/>
                <a:cs typeface="Arial"/>
                <a:sym typeface="Arial"/>
              </a:rPr>
              <a:t>Collaborations with international partners will expect minimum exclusive use periods </a:t>
            </a:r>
            <a:endParaRPr sz="1000"/>
          </a:p>
          <a:p>
            <a:pPr marL="215900" marR="0" lvl="0" indent="-215900" algn="l" rtl="0">
              <a:lnSpc>
                <a:spcPct val="100000"/>
              </a:lnSpc>
              <a:spcBef>
                <a:spcPts val="900"/>
              </a:spcBef>
              <a:spcAft>
                <a:spcPts val="0"/>
              </a:spcAft>
              <a:buClr>
                <a:srgbClr val="000000"/>
              </a:buClr>
              <a:buSzPts val="1600"/>
              <a:buFont typeface="Arial"/>
              <a:buChar char="•"/>
            </a:pPr>
            <a:r>
              <a:rPr lang="en" sz="1600" b="0" i="0" u="none" strike="noStrike" cap="none">
                <a:solidFill>
                  <a:srgbClr val="000000"/>
                </a:solidFill>
                <a:latin typeface="Arial"/>
                <a:ea typeface="Arial"/>
                <a:cs typeface="Arial"/>
                <a:sym typeface="Arial"/>
              </a:rPr>
              <a:t>There is a waiver process that should be used on a case-by-case basis only and must have a compelling justification (e.g., to protect graduate student thesis)</a:t>
            </a:r>
            <a:endParaRPr sz="1000"/>
          </a:p>
          <a:p>
            <a:pPr marL="215900" marR="0" lvl="0" indent="-215900" algn="l" rtl="0">
              <a:lnSpc>
                <a:spcPct val="100000"/>
              </a:lnSpc>
              <a:spcBef>
                <a:spcPts val="900"/>
              </a:spcBef>
              <a:spcAft>
                <a:spcPts val="0"/>
              </a:spcAft>
              <a:buClr>
                <a:srgbClr val="000000"/>
              </a:buClr>
              <a:buSzPts val="1600"/>
              <a:buFont typeface="Arial"/>
              <a:buChar char="•"/>
            </a:pPr>
            <a:r>
              <a:rPr lang="en" sz="1600" b="0" i="0" u="none" strike="noStrike" cap="none">
                <a:solidFill>
                  <a:srgbClr val="000000"/>
                </a:solidFill>
                <a:latin typeface="Arial"/>
                <a:ea typeface="Arial"/>
                <a:cs typeface="Arial"/>
                <a:sym typeface="Arial"/>
              </a:rPr>
              <a:t>All peer-reviewed publications are made public with no embargo periods and no pay walls</a:t>
            </a:r>
            <a:endParaRPr sz="1000"/>
          </a:p>
          <a:p>
            <a:pPr marL="215900" marR="0" lvl="0" indent="-215900" algn="l" rtl="0">
              <a:lnSpc>
                <a:spcPct val="100000"/>
              </a:lnSpc>
              <a:spcBef>
                <a:spcPts val="900"/>
              </a:spcBef>
              <a:spcAft>
                <a:spcPts val="0"/>
              </a:spcAft>
              <a:buClr>
                <a:srgbClr val="000000"/>
              </a:buClr>
              <a:buSzPts val="1600"/>
              <a:buFont typeface="Arial"/>
              <a:buChar char="•"/>
            </a:pPr>
            <a:r>
              <a:rPr lang="en" sz="1600" b="0" i="0" u="none" strike="noStrike" cap="none">
                <a:solidFill>
                  <a:srgbClr val="000000"/>
                </a:solidFill>
                <a:latin typeface="Arial"/>
                <a:ea typeface="Arial"/>
                <a:cs typeface="Arial"/>
                <a:sym typeface="Arial"/>
              </a:rPr>
              <a:t>All science workshops + meetings are help openly to broaden participation</a:t>
            </a:r>
            <a:endParaRPr sz="1000"/>
          </a:p>
          <a:p>
            <a:pPr marL="215900" marR="0" lvl="0" indent="-215900" algn="l" rtl="0">
              <a:lnSpc>
                <a:spcPct val="100000"/>
              </a:lnSpc>
              <a:spcBef>
                <a:spcPts val="900"/>
              </a:spcBef>
              <a:spcAft>
                <a:spcPts val="0"/>
              </a:spcAft>
              <a:buClr>
                <a:srgbClr val="000000"/>
              </a:buClr>
              <a:buSzPts val="1600"/>
              <a:buFont typeface="Arial"/>
              <a:buChar char="•"/>
            </a:pPr>
            <a:r>
              <a:rPr lang="en" sz="1600" b="0" i="0" u="none" strike="noStrike" cap="none">
                <a:solidFill>
                  <a:srgbClr val="000000"/>
                </a:solidFill>
                <a:latin typeface="Arial"/>
                <a:ea typeface="Arial"/>
                <a:cs typeface="Arial"/>
                <a:sym typeface="Arial"/>
              </a:rPr>
              <a:t>We monitor progress, perform statistical analysis, and publish a yearly report on progress</a:t>
            </a:r>
            <a:endParaRPr sz="10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734"/>
        <p:cNvGrpSpPr/>
        <p:nvPr/>
      </p:nvGrpSpPr>
      <p:grpSpPr>
        <a:xfrm>
          <a:off x="0" y="0"/>
          <a:ext cx="0" cy="0"/>
          <a:chOff x="0" y="0"/>
          <a:chExt cx="0" cy="0"/>
        </a:xfrm>
      </p:grpSpPr>
      <p:sp>
        <p:nvSpPr>
          <p:cNvPr id="735" name="Google Shape;735;p84"/>
          <p:cNvSpPr txBox="1">
            <a:spLocks noGrp="1"/>
          </p:cNvSpPr>
          <p:nvPr>
            <p:ph type="title"/>
          </p:nvPr>
        </p:nvSpPr>
        <p:spPr>
          <a:xfrm>
            <a:off x="628649" y="273844"/>
            <a:ext cx="8139793" cy="994172"/>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rgbClr val="0070C0"/>
              </a:buClr>
              <a:buSzPts val="3300"/>
              <a:buFont typeface="Arial"/>
              <a:buNone/>
            </a:pPr>
            <a:r>
              <a:rPr lang="en" dirty="0">
                <a:solidFill>
                  <a:srgbClr val="0070C0"/>
                </a:solidFill>
              </a:rPr>
              <a:t>3. Policies   </a:t>
            </a:r>
            <a:r>
              <a:rPr lang="en" sz="2700" dirty="0">
                <a:solidFill>
                  <a:srgbClr val="0070C0"/>
                </a:solidFill>
              </a:rPr>
              <a:t>2) Data/information </a:t>
            </a:r>
            <a:endParaRPr dirty="0">
              <a:solidFill>
                <a:srgbClr val="0070C0"/>
              </a:solidFill>
            </a:endParaRPr>
          </a:p>
        </p:txBody>
      </p:sp>
      <p:sp>
        <p:nvSpPr>
          <p:cNvPr id="736" name="Google Shape;736;p84"/>
          <p:cNvSpPr txBox="1">
            <a:spLocks noGrp="1"/>
          </p:cNvSpPr>
          <p:nvPr>
            <p:ph type="body" idx="1"/>
          </p:nvPr>
        </p:nvSpPr>
        <p:spPr>
          <a:xfrm>
            <a:off x="578645" y="1540565"/>
            <a:ext cx="7886700" cy="3329091"/>
          </a:xfrm>
          <a:prstGeom prst="rect">
            <a:avLst/>
          </a:prstGeom>
          <a:noFill/>
          <a:ln>
            <a:noFill/>
          </a:ln>
        </p:spPr>
        <p:txBody>
          <a:bodyPr spcFirstLastPara="1" wrap="square" lIns="68575" tIns="34275" rIns="68575" bIns="34275" anchor="t" anchorCtr="0">
            <a:normAutofit lnSpcReduction="10000"/>
          </a:bodyPr>
          <a:lstStyle/>
          <a:p>
            <a:pPr marL="177800" lvl="0" indent="-158750" algn="l" rtl="0">
              <a:lnSpc>
                <a:spcPct val="80000"/>
              </a:lnSpc>
              <a:spcBef>
                <a:spcPts val="0"/>
              </a:spcBef>
              <a:spcAft>
                <a:spcPts val="0"/>
              </a:spcAft>
              <a:buClr>
                <a:schemeClr val="dk1"/>
              </a:buClr>
              <a:buSzPts val="1900"/>
              <a:buChar char="•"/>
            </a:pPr>
            <a:r>
              <a:rPr lang="en" sz="1900" dirty="0"/>
              <a:t>How to balance proprietary data/information within a consortium  vs. strong demands for quick accessibility of time-critical information and data from the community? </a:t>
            </a:r>
          </a:p>
          <a:p>
            <a:pPr marL="19050" lvl="0" indent="0" algn="l" rtl="0">
              <a:lnSpc>
                <a:spcPct val="80000"/>
              </a:lnSpc>
              <a:spcBef>
                <a:spcPts val="0"/>
              </a:spcBef>
              <a:spcAft>
                <a:spcPts val="0"/>
              </a:spcAft>
              <a:buClr>
                <a:schemeClr val="dk1"/>
              </a:buClr>
              <a:buSzPts val="1900"/>
              <a:buNone/>
            </a:pPr>
            <a:r>
              <a:rPr lang="zh-CN" altLang="en-US" sz="1900" dirty="0"/>
              <a:t>   </a:t>
            </a:r>
            <a:r>
              <a:rPr lang="en" sz="1500" dirty="0"/>
              <a:t>Apart from considerations of giving credit to the originators of a program, there is an important issue here of scientific quality and integrity. Fully open and immediately public data pushes groups into rapid publication, potentially at the expense of suitable care in analysis.</a:t>
            </a:r>
            <a:endParaRPr sz="1700" dirty="0"/>
          </a:p>
          <a:p>
            <a:pPr marL="0" lvl="0" indent="0" algn="l" rtl="0">
              <a:lnSpc>
                <a:spcPct val="80000"/>
              </a:lnSpc>
              <a:spcBef>
                <a:spcPts val="800"/>
              </a:spcBef>
              <a:spcAft>
                <a:spcPts val="0"/>
              </a:spcAft>
              <a:buClr>
                <a:schemeClr val="dk1"/>
              </a:buClr>
              <a:buSzPts val="2100"/>
              <a:buNone/>
            </a:pPr>
            <a:endParaRPr sz="1900" dirty="0"/>
          </a:p>
          <a:p>
            <a:pPr marL="177800" lvl="0" indent="-158750" algn="l" rtl="0">
              <a:lnSpc>
                <a:spcPct val="80000"/>
              </a:lnSpc>
              <a:spcBef>
                <a:spcPts val="800"/>
              </a:spcBef>
              <a:spcAft>
                <a:spcPts val="0"/>
              </a:spcAft>
              <a:buClr>
                <a:schemeClr val="dk1"/>
              </a:buClr>
              <a:buSzPts val="1900"/>
              <a:buChar char="•"/>
            </a:pPr>
            <a:r>
              <a:rPr lang="en" sz="1900" dirty="0"/>
              <a:t>How will the agencies and consortium building/operating the instruments get their credits?</a:t>
            </a:r>
            <a:endParaRPr sz="1900" dirty="0"/>
          </a:p>
          <a:p>
            <a:pPr marL="177800" lvl="0" indent="-38100" algn="l" rtl="0">
              <a:lnSpc>
                <a:spcPct val="80000"/>
              </a:lnSpc>
              <a:spcBef>
                <a:spcPts val="800"/>
              </a:spcBef>
              <a:spcAft>
                <a:spcPts val="0"/>
              </a:spcAft>
              <a:buClr>
                <a:schemeClr val="dk1"/>
              </a:buClr>
              <a:buSzPts val="2100"/>
              <a:buNone/>
            </a:pPr>
            <a:endParaRPr sz="1900" dirty="0"/>
          </a:p>
          <a:p>
            <a:pPr marL="177800" lvl="0" indent="-158750" algn="l" rtl="0">
              <a:lnSpc>
                <a:spcPct val="80000"/>
              </a:lnSpc>
              <a:spcBef>
                <a:spcPts val="800"/>
              </a:spcBef>
              <a:spcAft>
                <a:spcPts val="0"/>
              </a:spcAft>
              <a:buClr>
                <a:schemeClr val="dk1"/>
              </a:buClr>
              <a:buSzPts val="1900"/>
              <a:buChar char="•"/>
            </a:pPr>
            <a:r>
              <a:rPr lang="en" sz="1900" dirty="0"/>
              <a:t>Sub-threshold transients could potentially be valuable, but may be large/overwhelming in numbers, and contaminated by spurious sources. How to share their information/data?</a:t>
            </a:r>
            <a:endParaRPr sz="1900" dirty="0"/>
          </a:p>
          <a:p>
            <a:pPr marL="139700" lvl="0" indent="0" algn="l" rtl="0">
              <a:lnSpc>
                <a:spcPct val="80000"/>
              </a:lnSpc>
              <a:spcBef>
                <a:spcPts val="800"/>
              </a:spcBef>
              <a:spcAft>
                <a:spcPts val="0"/>
              </a:spcAft>
              <a:buClr>
                <a:schemeClr val="dk1"/>
              </a:buClr>
              <a:buSzPts val="2100"/>
              <a:buNone/>
            </a:pPr>
            <a:endParaRPr sz="1900" dirty="0"/>
          </a:p>
        </p:txBody>
      </p:sp>
      <p:sp>
        <p:nvSpPr>
          <p:cNvPr id="737" name="Google Shape;737;p84"/>
          <p:cNvSpPr txBox="1"/>
          <p:nvPr/>
        </p:nvSpPr>
        <p:spPr>
          <a:xfrm>
            <a:off x="2604052" y="1031430"/>
            <a:ext cx="5861293" cy="346249"/>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Clr>
                <a:schemeClr val="dk1"/>
              </a:buClr>
              <a:buSzPts val="1800"/>
              <a:buFont typeface="Arial"/>
              <a:buNone/>
            </a:pPr>
            <a:r>
              <a:rPr lang="en" sz="1800" b="0" i="0" u="none" strike="noStrike" cap="none" dirty="0">
                <a:solidFill>
                  <a:schemeClr val="dk1"/>
                </a:solidFill>
                <a:latin typeface="Arial"/>
                <a:ea typeface="Arial"/>
                <a:cs typeface="Arial"/>
                <a:sym typeface="Arial"/>
              </a:rPr>
              <a:t>information: about transient discovery and follow-up</a:t>
            </a:r>
            <a:endParaRPr sz="11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741"/>
        <p:cNvGrpSpPr/>
        <p:nvPr/>
      </p:nvGrpSpPr>
      <p:grpSpPr>
        <a:xfrm>
          <a:off x="0" y="0"/>
          <a:ext cx="0" cy="0"/>
          <a:chOff x="0" y="0"/>
          <a:chExt cx="0" cy="0"/>
        </a:xfrm>
      </p:grpSpPr>
      <p:sp>
        <p:nvSpPr>
          <p:cNvPr id="742" name="Google Shape;742;p85"/>
          <p:cNvSpPr txBox="1">
            <a:spLocks noGrp="1"/>
          </p:cNvSpPr>
          <p:nvPr>
            <p:ph type="title"/>
          </p:nvPr>
        </p:nvSpPr>
        <p:spPr>
          <a:xfrm>
            <a:off x="628649" y="273844"/>
            <a:ext cx="8139793" cy="994172"/>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rgbClr val="0070C0"/>
              </a:buClr>
              <a:buSzPts val="3300"/>
              <a:buFont typeface="Arial"/>
              <a:buNone/>
            </a:pPr>
            <a:r>
              <a:rPr lang="en">
                <a:solidFill>
                  <a:srgbClr val="0070C0"/>
                </a:solidFill>
              </a:rPr>
              <a:t>3. Policies   </a:t>
            </a:r>
            <a:r>
              <a:rPr lang="en" sz="2700">
                <a:solidFill>
                  <a:srgbClr val="0070C0"/>
                </a:solidFill>
              </a:rPr>
              <a:t>2) Data</a:t>
            </a:r>
            <a:endParaRPr>
              <a:solidFill>
                <a:srgbClr val="0070C0"/>
              </a:solidFill>
            </a:endParaRPr>
          </a:p>
        </p:txBody>
      </p:sp>
      <p:sp>
        <p:nvSpPr>
          <p:cNvPr id="743" name="Google Shape;743;p85"/>
          <p:cNvSpPr txBox="1">
            <a:spLocks noGrp="1"/>
          </p:cNvSpPr>
          <p:nvPr>
            <p:ph type="body" idx="1"/>
          </p:nvPr>
        </p:nvSpPr>
        <p:spPr>
          <a:xfrm>
            <a:off x="628650" y="1577412"/>
            <a:ext cx="7886700" cy="3263504"/>
          </a:xfrm>
          <a:prstGeom prst="rect">
            <a:avLst/>
          </a:prstGeom>
          <a:noFill/>
          <a:ln>
            <a:noFill/>
          </a:ln>
        </p:spPr>
        <p:txBody>
          <a:bodyPr spcFirstLastPara="1" wrap="square" lIns="68575" tIns="34275" rIns="68575" bIns="34275" anchor="t" anchorCtr="0">
            <a:normAutofit/>
          </a:bodyPr>
          <a:lstStyle/>
          <a:p>
            <a:pPr marL="177800" lvl="0" indent="-171450" algn="l" rtl="0">
              <a:lnSpc>
                <a:spcPct val="90000"/>
              </a:lnSpc>
              <a:spcBef>
                <a:spcPts val="0"/>
              </a:spcBef>
              <a:spcAft>
                <a:spcPts val="0"/>
              </a:spcAft>
              <a:buClr>
                <a:schemeClr val="dk1"/>
              </a:buClr>
              <a:buSzPts val="2100"/>
              <a:buChar char="•"/>
            </a:pPr>
            <a:r>
              <a:rPr lang="en"/>
              <a:t>How to share the data? </a:t>
            </a:r>
            <a:endParaRPr/>
          </a:p>
          <a:p>
            <a:pPr marL="0" lvl="0" indent="0" algn="l" rtl="0">
              <a:lnSpc>
                <a:spcPct val="90000"/>
              </a:lnSpc>
              <a:spcBef>
                <a:spcPts val="800"/>
              </a:spcBef>
              <a:spcAft>
                <a:spcPts val="0"/>
              </a:spcAft>
              <a:buClr>
                <a:schemeClr val="dk1"/>
              </a:buClr>
              <a:buSzPts val="2100"/>
              <a:buNone/>
            </a:pPr>
            <a:endParaRPr/>
          </a:p>
          <a:p>
            <a:pPr marL="177800" lvl="0" indent="-171450" algn="l" rtl="0">
              <a:lnSpc>
                <a:spcPct val="90000"/>
              </a:lnSpc>
              <a:spcBef>
                <a:spcPts val="800"/>
              </a:spcBef>
              <a:spcAft>
                <a:spcPts val="0"/>
              </a:spcAft>
              <a:buClr>
                <a:schemeClr val="dk1"/>
              </a:buClr>
              <a:buSzPts val="2100"/>
              <a:buChar char="•"/>
            </a:pPr>
            <a:r>
              <a:rPr lang="en"/>
              <a:t>Currently available on multiple databases for different facilities /wavelength. Should a global database be instituted? (TW)</a:t>
            </a:r>
            <a:endParaRPr/>
          </a:p>
          <a:p>
            <a:pPr marL="177800" lvl="0" indent="-38100" algn="l" rtl="0">
              <a:lnSpc>
                <a:spcPct val="90000"/>
              </a:lnSpc>
              <a:spcBef>
                <a:spcPts val="800"/>
              </a:spcBef>
              <a:spcAft>
                <a:spcPts val="0"/>
              </a:spcAft>
              <a:buClr>
                <a:schemeClr val="dk1"/>
              </a:buClr>
              <a:buSzPts val="2100"/>
              <a:buNone/>
            </a:pPr>
            <a:endParaRPr/>
          </a:p>
          <a:p>
            <a:pPr marL="177800" lvl="0" indent="-171450" algn="l" rtl="0">
              <a:lnSpc>
                <a:spcPct val="90000"/>
              </a:lnSpc>
              <a:spcBef>
                <a:spcPts val="800"/>
              </a:spcBef>
              <a:spcAft>
                <a:spcPts val="0"/>
              </a:spcAft>
              <a:buClr>
                <a:schemeClr val="dk1"/>
              </a:buClr>
              <a:buSzPts val="2100"/>
              <a:buChar char="•"/>
            </a:pPr>
            <a:r>
              <a:rPr lang="en"/>
              <a:t>If so, which datasets should be in it?</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747"/>
        <p:cNvGrpSpPr/>
        <p:nvPr/>
      </p:nvGrpSpPr>
      <p:grpSpPr>
        <a:xfrm>
          <a:off x="0" y="0"/>
          <a:ext cx="0" cy="0"/>
          <a:chOff x="0" y="0"/>
          <a:chExt cx="0" cy="0"/>
        </a:xfrm>
      </p:grpSpPr>
      <p:sp>
        <p:nvSpPr>
          <p:cNvPr id="748" name="Google Shape;748;p86"/>
          <p:cNvSpPr txBox="1">
            <a:spLocks noGrp="1"/>
          </p:cNvSpPr>
          <p:nvPr>
            <p:ph type="title"/>
          </p:nvPr>
        </p:nvSpPr>
        <p:spPr>
          <a:xfrm>
            <a:off x="628649" y="273844"/>
            <a:ext cx="8139793" cy="994172"/>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rgbClr val="0070C0"/>
              </a:buClr>
              <a:buSzPts val="3300"/>
              <a:buFont typeface="Arial"/>
              <a:buNone/>
            </a:pPr>
            <a:r>
              <a:rPr lang="en">
                <a:solidFill>
                  <a:srgbClr val="0070C0"/>
                </a:solidFill>
              </a:rPr>
              <a:t>3. Policies   </a:t>
            </a:r>
            <a:r>
              <a:rPr lang="en" sz="2700">
                <a:solidFill>
                  <a:srgbClr val="0070C0"/>
                </a:solidFill>
              </a:rPr>
              <a:t>3) Publication</a:t>
            </a:r>
            <a:endParaRPr>
              <a:solidFill>
                <a:srgbClr val="0070C0"/>
              </a:solidFill>
            </a:endParaRPr>
          </a:p>
        </p:txBody>
      </p:sp>
      <p:sp>
        <p:nvSpPr>
          <p:cNvPr id="749" name="Google Shape;749;p86"/>
          <p:cNvSpPr txBox="1">
            <a:spLocks noGrp="1"/>
          </p:cNvSpPr>
          <p:nvPr>
            <p:ph type="body" idx="1"/>
          </p:nvPr>
        </p:nvSpPr>
        <p:spPr>
          <a:xfrm>
            <a:off x="628650" y="1577412"/>
            <a:ext cx="7886700" cy="3263504"/>
          </a:xfrm>
          <a:prstGeom prst="rect">
            <a:avLst/>
          </a:prstGeom>
          <a:noFill/>
          <a:ln>
            <a:noFill/>
          </a:ln>
        </p:spPr>
        <p:txBody>
          <a:bodyPr spcFirstLastPara="1" wrap="square" lIns="68575" tIns="34275" rIns="68575" bIns="34275" anchor="t" anchorCtr="0">
            <a:normAutofit/>
          </a:bodyPr>
          <a:lstStyle/>
          <a:p>
            <a:pPr marL="177800" lvl="0" indent="-171450" algn="l" rtl="0">
              <a:lnSpc>
                <a:spcPct val="90000"/>
              </a:lnSpc>
              <a:spcBef>
                <a:spcPts val="0"/>
              </a:spcBef>
              <a:spcAft>
                <a:spcPts val="0"/>
              </a:spcAft>
              <a:buClr>
                <a:schemeClr val="dk1"/>
              </a:buClr>
              <a:buSzPts val="2100"/>
              <a:buChar char="•"/>
            </a:pPr>
            <a:r>
              <a:rPr lang="en"/>
              <a:t>Publication policies from facilities/collaborations: is there any issue or barrier there? </a:t>
            </a:r>
            <a:endParaRPr/>
          </a:p>
          <a:p>
            <a:pPr marL="0" lvl="0" indent="0" algn="l" rtl="0">
              <a:lnSpc>
                <a:spcPct val="90000"/>
              </a:lnSpc>
              <a:spcBef>
                <a:spcPts val="800"/>
              </a:spcBef>
              <a:spcAft>
                <a:spcPts val="0"/>
              </a:spcAft>
              <a:buClr>
                <a:schemeClr val="dk1"/>
              </a:buClr>
              <a:buSzPts val="2100"/>
              <a:buNone/>
            </a:pPr>
            <a:endParaRPr/>
          </a:p>
          <a:p>
            <a:pPr marL="177800" lvl="0" indent="-171450" algn="l" rtl="0">
              <a:lnSpc>
                <a:spcPct val="90000"/>
              </a:lnSpc>
              <a:spcBef>
                <a:spcPts val="800"/>
              </a:spcBef>
              <a:spcAft>
                <a:spcPts val="0"/>
              </a:spcAft>
              <a:buClr>
                <a:schemeClr val="dk1"/>
              </a:buClr>
              <a:buSzPts val="2100"/>
              <a:buChar char="•"/>
            </a:pPr>
            <a:r>
              <a:rPr lang="en"/>
              <a:t>If yes, how to improve?</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753"/>
        <p:cNvGrpSpPr/>
        <p:nvPr/>
      </p:nvGrpSpPr>
      <p:grpSpPr>
        <a:xfrm>
          <a:off x="0" y="0"/>
          <a:ext cx="0" cy="0"/>
          <a:chOff x="0" y="0"/>
          <a:chExt cx="0" cy="0"/>
        </a:xfrm>
      </p:grpSpPr>
      <p:sp>
        <p:nvSpPr>
          <p:cNvPr id="754" name="Google Shape;754;p87"/>
          <p:cNvSpPr txBox="1">
            <a:spLocks noGrp="1"/>
          </p:cNvSpPr>
          <p:nvPr>
            <p:ph type="title"/>
          </p:nvPr>
        </p:nvSpPr>
        <p:spPr>
          <a:xfrm>
            <a:off x="628649" y="273844"/>
            <a:ext cx="8139793" cy="994172"/>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rgbClr val="0070C0"/>
              </a:buClr>
              <a:buSzPts val="3300"/>
              <a:buFont typeface="Arial"/>
              <a:buNone/>
            </a:pPr>
            <a:r>
              <a:rPr lang="en">
                <a:solidFill>
                  <a:srgbClr val="0070C0"/>
                </a:solidFill>
              </a:rPr>
              <a:t>4. Overall  </a:t>
            </a:r>
            <a:endParaRPr>
              <a:solidFill>
                <a:srgbClr val="0070C0"/>
              </a:solidFill>
            </a:endParaRPr>
          </a:p>
        </p:txBody>
      </p:sp>
      <p:sp>
        <p:nvSpPr>
          <p:cNvPr id="755" name="Google Shape;755;p87"/>
          <p:cNvSpPr txBox="1">
            <a:spLocks noGrp="1"/>
          </p:cNvSpPr>
          <p:nvPr>
            <p:ph type="body" idx="1"/>
          </p:nvPr>
        </p:nvSpPr>
        <p:spPr>
          <a:xfrm>
            <a:off x="628650" y="1577412"/>
            <a:ext cx="7886700" cy="3263504"/>
          </a:xfrm>
          <a:prstGeom prst="rect">
            <a:avLst/>
          </a:prstGeom>
          <a:noFill/>
          <a:ln>
            <a:noFill/>
          </a:ln>
        </p:spPr>
        <p:txBody>
          <a:bodyPr spcFirstLastPara="1" wrap="square" lIns="68575" tIns="34275" rIns="68575" bIns="34275" anchor="t" anchorCtr="0">
            <a:normAutofit/>
          </a:bodyPr>
          <a:lstStyle/>
          <a:p>
            <a:pPr marL="177800" lvl="0" indent="-171450" algn="l" rtl="0">
              <a:lnSpc>
                <a:spcPct val="90000"/>
              </a:lnSpc>
              <a:spcBef>
                <a:spcPts val="0"/>
              </a:spcBef>
              <a:spcAft>
                <a:spcPts val="0"/>
              </a:spcAft>
              <a:buClr>
                <a:schemeClr val="dk1"/>
              </a:buClr>
              <a:buSzPts val="2100"/>
              <a:buChar char="•"/>
            </a:pPr>
            <a:r>
              <a:rPr lang="en"/>
              <a:t>Is an efficient and effective coordination eco-system needed?</a:t>
            </a:r>
            <a:endParaRPr/>
          </a:p>
          <a:p>
            <a:pPr marL="177800" lvl="0" indent="-38100" algn="l" rtl="0">
              <a:lnSpc>
                <a:spcPct val="90000"/>
              </a:lnSpc>
              <a:spcBef>
                <a:spcPts val="800"/>
              </a:spcBef>
              <a:spcAft>
                <a:spcPts val="0"/>
              </a:spcAft>
              <a:buClr>
                <a:schemeClr val="dk1"/>
              </a:buClr>
              <a:buSzPts val="2100"/>
              <a:buNone/>
            </a:pPr>
            <a:endParaRPr/>
          </a:p>
          <a:p>
            <a:pPr marL="177800" lvl="0" indent="-171450" algn="l" rtl="0">
              <a:lnSpc>
                <a:spcPct val="90000"/>
              </a:lnSpc>
              <a:spcBef>
                <a:spcPts val="800"/>
              </a:spcBef>
              <a:spcAft>
                <a:spcPts val="0"/>
              </a:spcAft>
              <a:buClr>
                <a:schemeClr val="dk1"/>
              </a:buClr>
              <a:buSzPts val="2100"/>
              <a:buChar char="•"/>
            </a:pPr>
            <a:r>
              <a:rPr lang="en"/>
              <a:t>How do we achieve it?</a:t>
            </a:r>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Schmidt GSlides Template">
  <a:themeElements>
    <a:clrScheme name="Simple Light">
      <a:dk1>
        <a:srgbClr val="2C2C2C"/>
      </a:dk1>
      <a:lt1>
        <a:srgbClr val="FFFFFF"/>
      </a:lt1>
      <a:dk2>
        <a:srgbClr val="595959"/>
      </a:dk2>
      <a:lt2>
        <a:srgbClr val="EEEEEE"/>
      </a:lt2>
      <a:accent1>
        <a:srgbClr val="2C2C2C"/>
      </a:accent1>
      <a:accent2>
        <a:srgbClr val="717171"/>
      </a:accent2>
      <a:accent3>
        <a:srgbClr val="F8F5F2"/>
      </a:accent3>
      <a:accent4>
        <a:srgbClr val="2DB8B8"/>
      </a:accent4>
      <a:accent5>
        <a:srgbClr val="7554A3"/>
      </a:accent5>
      <a:accent6>
        <a:srgbClr val="687CAB"/>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he Schmidt Observatory System">
  <a:themeElements>
    <a:clrScheme name="Simple Light">
      <a:dk1>
        <a:srgbClr val="FFFFFF"/>
      </a:dk1>
      <a:lt1>
        <a:srgbClr val="000000"/>
      </a:lt1>
      <a:dk2>
        <a:srgbClr val="1F1F1F"/>
      </a:dk2>
      <a:lt2>
        <a:srgbClr val="4A325F"/>
      </a:lt2>
      <a:accent1>
        <a:srgbClr val="7A51A1"/>
      </a:accent1>
      <a:accent2>
        <a:srgbClr val="02B3B5"/>
      </a:accent2>
      <a:accent3>
        <a:srgbClr val="358DC1"/>
      </a:accent3>
      <a:accent4>
        <a:srgbClr val="C2DB5D"/>
      </a:accent4>
      <a:accent5>
        <a:srgbClr val="FFFFFF"/>
      </a:accent5>
      <a:accent6>
        <a:srgbClr val="C2653C"/>
      </a:accent6>
      <a:hlink>
        <a:srgbClr val="02B3B5"/>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TotalTime>
  <Words>1438</Words>
  <Application>Microsoft Macintosh PowerPoint</Application>
  <PresentationFormat>全屏显示(16:9)</PresentationFormat>
  <Paragraphs>141</Paragraphs>
  <Slides>19</Slides>
  <Notes>16</Notes>
  <HiddenSlides>0</HiddenSlides>
  <MMClips>0</MMClips>
  <ScaleCrop>false</ScaleCrop>
  <HeadingPairs>
    <vt:vector size="6" baseType="variant">
      <vt:variant>
        <vt:lpstr>已用的字体</vt:lpstr>
      </vt:variant>
      <vt:variant>
        <vt:i4>15</vt:i4>
      </vt:variant>
      <vt:variant>
        <vt:lpstr>主题</vt:lpstr>
      </vt:variant>
      <vt:variant>
        <vt:i4>5</vt:i4>
      </vt:variant>
      <vt:variant>
        <vt:lpstr>幻灯片标题</vt:lpstr>
      </vt:variant>
      <vt:variant>
        <vt:i4>19</vt:i4>
      </vt:variant>
    </vt:vector>
  </HeadingPairs>
  <TitlesOfParts>
    <vt:vector size="39" baseType="lpstr">
      <vt:lpstr>Material Icons</vt:lpstr>
      <vt:lpstr>Play</vt:lpstr>
      <vt:lpstr>Source Serif 4 Black</vt:lpstr>
      <vt:lpstr>Arial</vt:lpstr>
      <vt:lpstr>Calibri</vt:lpstr>
      <vt:lpstr>Courier New</vt:lpstr>
      <vt:lpstr>DM Mono</vt:lpstr>
      <vt:lpstr>DM Mono Light</vt:lpstr>
      <vt:lpstr>DM Mono Medium</vt:lpstr>
      <vt:lpstr>DM Sans</vt:lpstr>
      <vt:lpstr>Georgia</vt:lpstr>
      <vt:lpstr>Impact</vt:lpstr>
      <vt:lpstr>Nunito Sans</vt:lpstr>
      <vt:lpstr>Nunito Sans ExtraBold</vt:lpstr>
      <vt:lpstr>Poppins SemiBold</vt:lpstr>
      <vt:lpstr>Simple Light</vt:lpstr>
      <vt:lpstr>Office 主题​​</vt:lpstr>
      <vt:lpstr>Office Theme</vt:lpstr>
      <vt:lpstr>Schmidt GSlides Template</vt:lpstr>
      <vt:lpstr>The Schmidt Observatory System</vt:lpstr>
      <vt:lpstr>Barrier session: Telescopes and data policies</vt:lpstr>
      <vt:lpstr>1. Telescopes</vt:lpstr>
      <vt:lpstr>PowerPoint 演示文稿</vt:lpstr>
      <vt:lpstr>PowerPoint 演示文稿</vt:lpstr>
      <vt:lpstr>PowerPoint 演示文稿</vt:lpstr>
      <vt:lpstr>Lazuli Space Observatory Overview Architecture at a glance</vt:lpstr>
      <vt:lpstr>The Lazuli Space Observatory Scientific Motivation / Observational Gaps</vt:lpstr>
      <vt:lpstr>1. Telescopes</vt:lpstr>
      <vt:lpstr>2. Coordination    1) is coordination for EM telescopes efficient and effective?</vt:lpstr>
      <vt:lpstr>2. Coordination    2) do we need/how to coordinate EM-MM telescopes?</vt:lpstr>
      <vt:lpstr>DSA</vt:lpstr>
      <vt:lpstr>2. Coordination    3)  between agencies/countries, cultures, communities</vt:lpstr>
      <vt:lpstr>3. Policies   1) Access</vt:lpstr>
      <vt:lpstr>PowerPoint 演示文稿</vt:lpstr>
      <vt:lpstr>PowerPoint 演示文稿</vt:lpstr>
      <vt:lpstr>3. Policies   2) Data/information </vt:lpstr>
      <vt:lpstr>3. Policies   2) Data</vt:lpstr>
      <vt:lpstr>3. Policies   3) Publication</vt:lpstr>
      <vt:lpstr>4. Overall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W. Yuan</cp:lastModifiedBy>
  <cp:revision>3</cp:revision>
  <dcterms:modified xsi:type="dcterms:W3CDTF">2026-06-26T08:36:41Z</dcterms:modified>
</cp:coreProperties>
</file>