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</p:sldMasterIdLst>
  <p:notesMasterIdLst>
    <p:notesMasterId r:id="rId38"/>
  </p:notesMasterIdLst>
  <p:handoutMasterIdLst>
    <p:handoutMasterId r:id="rId39"/>
  </p:handoutMasterIdLst>
  <p:sldIdLst>
    <p:sldId id="309" r:id="rId8"/>
    <p:sldId id="310" r:id="rId9"/>
    <p:sldId id="277" r:id="rId10"/>
    <p:sldId id="273" r:id="rId11"/>
    <p:sldId id="276" r:id="rId12"/>
    <p:sldId id="278" r:id="rId13"/>
    <p:sldId id="275" r:id="rId14"/>
    <p:sldId id="279" r:id="rId15"/>
    <p:sldId id="281" r:id="rId16"/>
    <p:sldId id="293" r:id="rId17"/>
    <p:sldId id="286" r:id="rId18"/>
    <p:sldId id="291" r:id="rId19"/>
    <p:sldId id="283" r:id="rId20"/>
    <p:sldId id="305" r:id="rId21"/>
    <p:sldId id="292" r:id="rId22"/>
    <p:sldId id="287" r:id="rId23"/>
    <p:sldId id="284" r:id="rId24"/>
    <p:sldId id="288" r:id="rId25"/>
    <p:sldId id="285" r:id="rId26"/>
    <p:sldId id="289" r:id="rId27"/>
    <p:sldId id="294" r:id="rId28"/>
    <p:sldId id="295" r:id="rId29"/>
    <p:sldId id="296" r:id="rId30"/>
    <p:sldId id="304" r:id="rId31"/>
    <p:sldId id="306" r:id="rId32"/>
    <p:sldId id="303" r:id="rId33"/>
    <p:sldId id="307" r:id="rId34"/>
    <p:sldId id="290" r:id="rId35"/>
    <p:sldId id="298" r:id="rId36"/>
    <p:sldId id="308" r:id="rId37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FF6"/>
    <a:srgbClr val="8197A6"/>
    <a:srgbClr val="F1666A"/>
    <a:srgbClr val="D9D9D9"/>
    <a:srgbClr val="053249"/>
    <a:srgbClr val="003249"/>
    <a:srgbClr val="335E6F"/>
    <a:srgbClr val="00619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E537F-B975-F34B-AAB0-5D081D996EE0}" v="1042" dt="2025-11-10T23:06:10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8"/>
    <p:restoredTop sz="75923"/>
  </p:normalViewPr>
  <p:slideViewPr>
    <p:cSldViewPr snapToGrid="0">
      <p:cViewPr varScale="1">
        <p:scale>
          <a:sx n="87" d="100"/>
          <a:sy n="87" d="100"/>
        </p:scale>
        <p:origin x="2168" y="20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 Merin Martin" userId="b5b253e3-b1a3-4eb5-a2ce-20cc49b3188e" providerId="ADAL" clId="{A69684EF-1881-3942-BF0F-F43587EA4DCA}"/>
    <pc:docChg chg="modSld">
      <pc:chgData name="Bruno Merin Martin" userId="b5b253e3-b1a3-4eb5-a2ce-20cc49b3188e" providerId="ADAL" clId="{A69684EF-1881-3942-BF0F-F43587EA4DCA}" dt="2025-10-24T17:45:36.474" v="10" actId="1076"/>
      <pc:docMkLst>
        <pc:docMk/>
      </pc:docMkLst>
      <pc:sldChg chg="modSp">
        <pc:chgData name="Bruno Merin Martin" userId="b5b253e3-b1a3-4eb5-a2ce-20cc49b3188e" providerId="ADAL" clId="{A69684EF-1881-3942-BF0F-F43587EA4DCA}" dt="2025-10-24T17:43:57.652" v="1" actId="1076"/>
        <pc:sldMkLst>
          <pc:docMk/>
          <pc:sldMk cId="3108484726" sldId="276"/>
        </pc:sldMkLst>
        <pc:spChg chg="mod">
          <ac:chgData name="Bruno Merin Martin" userId="b5b253e3-b1a3-4eb5-a2ce-20cc49b3188e" providerId="ADAL" clId="{A69684EF-1881-3942-BF0F-F43587EA4DCA}" dt="2025-10-24T17:43:57.652" v="1" actId="1076"/>
          <ac:spMkLst>
            <pc:docMk/>
            <pc:sldMk cId="3108484726" sldId="276"/>
            <ac:spMk id="16" creationId="{037BB5DC-1C20-F19F-3F73-359D4BAFC979}"/>
          </ac:spMkLst>
        </pc:spChg>
      </pc:sldChg>
      <pc:sldChg chg="addSp delSp modSp mod">
        <pc:chgData name="Bruno Merin Martin" userId="b5b253e3-b1a3-4eb5-a2ce-20cc49b3188e" providerId="ADAL" clId="{A69684EF-1881-3942-BF0F-F43587EA4DCA}" dt="2025-10-24T17:45:36.474" v="10" actId="1076"/>
        <pc:sldMkLst>
          <pc:docMk/>
          <pc:sldMk cId="3004397731" sldId="286"/>
        </pc:sldMkLst>
        <pc:picChg chg="add mod">
          <ac:chgData name="Bruno Merin Martin" userId="b5b253e3-b1a3-4eb5-a2ce-20cc49b3188e" providerId="ADAL" clId="{A69684EF-1881-3942-BF0F-F43587EA4DCA}" dt="2025-10-24T17:45:36.474" v="10" actId="1076"/>
          <ac:picMkLst>
            <pc:docMk/>
            <pc:sldMk cId="3004397731" sldId="286"/>
            <ac:picMk id="8" creationId="{4F68E45C-C26F-597B-59A9-AF4C6960CF8F}"/>
          </ac:picMkLst>
        </pc:picChg>
      </pc:sldChg>
    </pc:docChg>
  </pc:docChgLst>
  <pc:docChgLst>
    <pc:chgData name="Rach Bhatawdekar" userId="3d3b0291-cc85-4dd3-b16f-c71d5a093a48" providerId="ADAL" clId="{38ED382E-7895-5A47-8A64-59FA4B37D529}"/>
    <pc:docChg chg="undo custSel addSld delSld modSld sldOrd">
      <pc:chgData name="Rach Bhatawdekar" userId="3d3b0291-cc85-4dd3-b16f-c71d5a093a48" providerId="ADAL" clId="{38ED382E-7895-5A47-8A64-59FA4B37D529}" dt="2025-11-10T23:06:10.644" v="10176"/>
      <pc:docMkLst>
        <pc:docMk/>
      </pc:docMkLst>
      <pc:sldChg chg="addSp delSp modSp add mod modNotesTx">
        <pc:chgData name="Rach Bhatawdekar" userId="3d3b0291-cc85-4dd3-b16f-c71d5a093a48" providerId="ADAL" clId="{38ED382E-7895-5A47-8A64-59FA4B37D529}" dt="2025-10-24T14:51:00.218" v="9587" actId="20577"/>
        <pc:sldMkLst>
          <pc:docMk/>
          <pc:sldMk cId="544209961" sldId="273"/>
        </pc:sldMkLst>
        <pc:spChg chg="mod">
          <ac:chgData name="Rach Bhatawdekar" userId="3d3b0291-cc85-4dd3-b16f-c71d5a093a48" providerId="ADAL" clId="{38ED382E-7895-5A47-8A64-59FA4B37D529}" dt="2025-10-21T17:52:48.251" v="4370" actId="20577"/>
          <ac:spMkLst>
            <pc:docMk/>
            <pc:sldMk cId="544209961" sldId="273"/>
            <ac:spMk id="2" creationId="{50FD6AA9-049D-6940-7221-5AFB4BC2CF0D}"/>
          </ac:spMkLst>
        </pc:spChg>
        <pc:picChg chg="add mod">
          <ac:chgData name="Rach Bhatawdekar" userId="3d3b0291-cc85-4dd3-b16f-c71d5a093a48" providerId="ADAL" clId="{38ED382E-7895-5A47-8A64-59FA4B37D529}" dt="2025-10-15T16:56:51.317" v="1877" actId="1076"/>
          <ac:picMkLst>
            <pc:docMk/>
            <pc:sldMk cId="544209961" sldId="273"/>
            <ac:picMk id="4" creationId="{05015A17-4937-4156-FC3C-6D2E25498F4F}"/>
          </ac:picMkLst>
        </pc:picChg>
      </pc:sldChg>
      <pc:sldChg chg="addSp delSp modSp add mod modNotesTx">
        <pc:chgData name="Rach Bhatawdekar" userId="3d3b0291-cc85-4dd3-b16f-c71d5a093a48" providerId="ADAL" clId="{38ED382E-7895-5A47-8A64-59FA4B37D529}" dt="2025-11-10T23:06:10.644" v="10176"/>
        <pc:sldMkLst>
          <pc:docMk/>
          <pc:sldMk cId="2317968074" sldId="275"/>
        </pc:sldMkLst>
        <pc:spChg chg="mod">
          <ac:chgData name="Rach Bhatawdekar" userId="3d3b0291-cc85-4dd3-b16f-c71d5a093a48" providerId="ADAL" clId="{38ED382E-7895-5A47-8A64-59FA4B37D529}" dt="2025-11-10T23:06:10.644" v="10176"/>
          <ac:spMkLst>
            <pc:docMk/>
            <pc:sldMk cId="2317968074" sldId="275"/>
            <ac:spMk id="3" creationId="{7BC62F64-AA9B-34FA-1559-7139F319E5C4}"/>
          </ac:spMkLst>
        </pc:spChg>
        <pc:picChg chg="add mod">
          <ac:chgData name="Rach Bhatawdekar" userId="3d3b0291-cc85-4dd3-b16f-c71d5a093a48" providerId="ADAL" clId="{38ED382E-7895-5A47-8A64-59FA4B37D529}" dt="2025-10-24T16:22:16.686" v="9654" actId="1076"/>
          <ac:picMkLst>
            <pc:docMk/>
            <pc:sldMk cId="2317968074" sldId="275"/>
            <ac:picMk id="4" creationId="{B115C95F-8134-6859-8C92-1FE6837790C7}"/>
          </ac:picMkLst>
        </pc:picChg>
        <pc:picChg chg="add mod">
          <ac:chgData name="Rach Bhatawdekar" userId="3d3b0291-cc85-4dd3-b16f-c71d5a093a48" providerId="ADAL" clId="{38ED382E-7895-5A47-8A64-59FA4B37D529}" dt="2025-10-24T11:54:03.664" v="8681" actId="1076"/>
          <ac:picMkLst>
            <pc:docMk/>
            <pc:sldMk cId="2317968074" sldId="275"/>
            <ac:picMk id="8" creationId="{02B17FC5-7824-B8DD-F223-F7D3238F6DE0}"/>
          </ac:picMkLst>
        </pc:picChg>
        <pc:picChg chg="add mod">
          <ac:chgData name="Rach Bhatawdekar" userId="3d3b0291-cc85-4dd3-b16f-c71d5a093a48" providerId="ADAL" clId="{38ED382E-7895-5A47-8A64-59FA4B37D529}" dt="2025-10-24T16:22:11.637" v="9652" actId="1076"/>
          <ac:picMkLst>
            <pc:docMk/>
            <pc:sldMk cId="2317968074" sldId="275"/>
            <ac:picMk id="10" creationId="{9BC541D2-57BA-FC92-7C41-6C41D1A6EE30}"/>
          </ac:picMkLst>
        </pc:picChg>
      </pc:sldChg>
      <pc:sldChg chg="addSp delSp modSp add del mod ord modNotesTx">
        <pc:chgData name="Rach Bhatawdekar" userId="3d3b0291-cc85-4dd3-b16f-c71d5a093a48" providerId="ADAL" clId="{38ED382E-7895-5A47-8A64-59FA4B37D529}" dt="2025-11-03T10:42:50.374" v="9965" actId="11529"/>
        <pc:sldMkLst>
          <pc:docMk/>
          <pc:sldMk cId="3108484726" sldId="276"/>
        </pc:sldMkLst>
        <pc:spChg chg="add">
          <ac:chgData name="Rach Bhatawdekar" userId="3d3b0291-cc85-4dd3-b16f-c71d5a093a48" providerId="ADAL" clId="{38ED382E-7895-5A47-8A64-59FA4B37D529}" dt="2025-11-03T10:42:50.374" v="9965" actId="11529"/>
          <ac:spMkLst>
            <pc:docMk/>
            <pc:sldMk cId="3108484726" sldId="276"/>
            <ac:spMk id="11" creationId="{7B4C661F-A426-B4BA-FA6B-BF86F790DFA2}"/>
          </ac:spMkLst>
        </pc:spChg>
        <pc:spChg chg="add mod">
          <ac:chgData name="Rach Bhatawdekar" userId="3d3b0291-cc85-4dd3-b16f-c71d5a093a48" providerId="ADAL" clId="{38ED382E-7895-5A47-8A64-59FA4B37D529}" dt="2025-10-24T16:18:52.180" v="9635" actId="255"/>
          <ac:spMkLst>
            <pc:docMk/>
            <pc:sldMk cId="3108484726" sldId="276"/>
            <ac:spMk id="16" creationId="{037BB5DC-1C20-F19F-3F73-359D4BAFC979}"/>
          </ac:spMkLst>
        </pc:spChg>
        <pc:picChg chg="add mod">
          <ac:chgData name="Rach Bhatawdekar" userId="3d3b0291-cc85-4dd3-b16f-c71d5a093a48" providerId="ADAL" clId="{38ED382E-7895-5A47-8A64-59FA4B37D529}" dt="2025-11-03T10:41:55.044" v="9960" actId="1076"/>
          <ac:picMkLst>
            <pc:docMk/>
            <pc:sldMk cId="3108484726" sldId="276"/>
            <ac:picMk id="7" creationId="{72800D23-A908-83A1-1F17-0DBAEBBEA555}"/>
          </ac:picMkLst>
        </pc:picChg>
        <pc:picChg chg="add mod">
          <ac:chgData name="Rach Bhatawdekar" userId="3d3b0291-cc85-4dd3-b16f-c71d5a093a48" providerId="ADAL" clId="{38ED382E-7895-5A47-8A64-59FA4B37D529}" dt="2025-11-03T10:41:52.439" v="9959" actId="1076"/>
          <ac:picMkLst>
            <pc:docMk/>
            <pc:sldMk cId="3108484726" sldId="276"/>
            <ac:picMk id="8" creationId="{C5A68425-AE1D-8048-6892-0391A05C01F5}"/>
          </ac:picMkLst>
        </pc:picChg>
      </pc:sldChg>
      <pc:sldChg chg="addSp delSp modSp add mod modNotesTx">
        <pc:chgData name="Rach Bhatawdekar" userId="3d3b0291-cc85-4dd3-b16f-c71d5a093a48" providerId="ADAL" clId="{38ED382E-7895-5A47-8A64-59FA4B37D529}" dt="2025-11-10T22:13:30.994" v="10175" actId="20577"/>
        <pc:sldMkLst>
          <pc:docMk/>
          <pc:sldMk cId="1875568278" sldId="277"/>
        </pc:sldMkLst>
        <pc:spChg chg="mod">
          <ac:chgData name="Rach Bhatawdekar" userId="3d3b0291-cc85-4dd3-b16f-c71d5a093a48" providerId="ADAL" clId="{38ED382E-7895-5A47-8A64-59FA4B37D529}" dt="2025-10-15T17:30:42.906" v="1899" actId="20577"/>
          <ac:spMkLst>
            <pc:docMk/>
            <pc:sldMk cId="1875568278" sldId="277"/>
            <ac:spMk id="2" creationId="{276E1D8F-0449-1516-6E2E-41D93D23AABB}"/>
          </ac:spMkLst>
        </pc:spChg>
        <pc:spChg chg="mod">
          <ac:chgData name="Rach Bhatawdekar" userId="3d3b0291-cc85-4dd3-b16f-c71d5a093a48" providerId="ADAL" clId="{38ED382E-7895-5A47-8A64-59FA4B37D529}" dt="2025-11-10T22:13:30.994" v="10175" actId="20577"/>
          <ac:spMkLst>
            <pc:docMk/>
            <pc:sldMk cId="1875568278" sldId="277"/>
            <ac:spMk id="11" creationId="{8E7CDFE6-6543-88F0-3145-F9707FB1A001}"/>
          </ac:spMkLst>
        </pc:spChg>
      </pc:sldChg>
      <pc:sldChg chg="addSp delSp modSp add del mod ord modNotesTx">
        <pc:chgData name="Rach Bhatawdekar" userId="3d3b0291-cc85-4dd3-b16f-c71d5a093a48" providerId="ADAL" clId="{38ED382E-7895-5A47-8A64-59FA4B37D529}" dt="2025-11-03T12:47:03.830" v="9968" actId="20577"/>
        <pc:sldMkLst>
          <pc:docMk/>
          <pc:sldMk cId="2508044244" sldId="278"/>
        </pc:sldMkLst>
        <pc:spChg chg="mod">
          <ac:chgData name="Rach Bhatawdekar" userId="3d3b0291-cc85-4dd3-b16f-c71d5a093a48" providerId="ADAL" clId="{38ED382E-7895-5A47-8A64-59FA4B37D529}" dt="2025-10-21T17:52:37.870" v="4367" actId="20577"/>
          <ac:spMkLst>
            <pc:docMk/>
            <pc:sldMk cId="2508044244" sldId="278"/>
            <ac:spMk id="2" creationId="{2E90F52B-B10F-28F9-B54A-50A707FA97A1}"/>
          </ac:spMkLst>
        </pc:spChg>
        <pc:spChg chg="add mod">
          <ac:chgData name="Rach Bhatawdekar" userId="3d3b0291-cc85-4dd3-b16f-c71d5a093a48" providerId="ADAL" clId="{38ED382E-7895-5A47-8A64-59FA4B37D529}" dt="2025-10-21T18:00:10.961" v="4600" actId="1076"/>
          <ac:spMkLst>
            <pc:docMk/>
            <pc:sldMk cId="2508044244" sldId="278"/>
            <ac:spMk id="8" creationId="{0474DF65-B2BE-38C5-F905-3DD8F190BC1C}"/>
          </ac:spMkLst>
        </pc:spChg>
        <pc:spChg chg="add mod">
          <ac:chgData name="Rach Bhatawdekar" userId="3d3b0291-cc85-4dd3-b16f-c71d5a093a48" providerId="ADAL" clId="{38ED382E-7895-5A47-8A64-59FA4B37D529}" dt="2025-10-24T16:19:01.343" v="9637" actId="27636"/>
          <ac:spMkLst>
            <pc:docMk/>
            <pc:sldMk cId="2508044244" sldId="278"/>
            <ac:spMk id="10" creationId="{D6C8BB31-906D-F612-8832-C903D474999B}"/>
          </ac:spMkLst>
        </pc:spChg>
        <pc:graphicFrameChg chg="add mod modGraphic">
          <ac:chgData name="Rach Bhatawdekar" userId="3d3b0291-cc85-4dd3-b16f-c71d5a093a48" providerId="ADAL" clId="{38ED382E-7895-5A47-8A64-59FA4B37D529}" dt="2025-11-03T12:47:03.830" v="9968" actId="20577"/>
          <ac:graphicFrameMkLst>
            <pc:docMk/>
            <pc:sldMk cId="2508044244" sldId="278"/>
            <ac:graphicFrameMk id="7" creationId="{B1B3991F-78EB-AE8F-5C04-528F3318FFEC}"/>
          </ac:graphicFrameMkLst>
        </pc:graphicFrameChg>
      </pc:sldChg>
      <pc:sldChg chg="addSp delSp modSp add mod ord modNotesTx">
        <pc:chgData name="Rach Bhatawdekar" userId="3d3b0291-cc85-4dd3-b16f-c71d5a093a48" providerId="ADAL" clId="{38ED382E-7895-5A47-8A64-59FA4B37D529}" dt="2025-10-24T14:51:14.043" v="9591" actId="20577"/>
        <pc:sldMkLst>
          <pc:docMk/>
          <pc:sldMk cId="3667893675" sldId="279"/>
        </pc:sldMkLst>
        <pc:spChg chg="mod">
          <ac:chgData name="Rach Bhatawdekar" userId="3d3b0291-cc85-4dd3-b16f-c71d5a093a48" providerId="ADAL" clId="{38ED382E-7895-5A47-8A64-59FA4B37D529}" dt="2025-10-21T20:25:40.359" v="5574" actId="20577"/>
          <ac:spMkLst>
            <pc:docMk/>
            <pc:sldMk cId="3667893675" sldId="279"/>
            <ac:spMk id="2" creationId="{94E3751E-B2BC-ECBB-02F3-E7CCE5E5084A}"/>
          </ac:spMkLst>
        </pc:spChg>
        <pc:spChg chg="add mod">
          <ac:chgData name="Rach Bhatawdekar" userId="3d3b0291-cc85-4dd3-b16f-c71d5a093a48" providerId="ADAL" clId="{38ED382E-7895-5A47-8A64-59FA4B37D529}" dt="2025-10-21T20:22:52.558" v="5566" actId="1076"/>
          <ac:spMkLst>
            <pc:docMk/>
            <pc:sldMk cId="3667893675" sldId="279"/>
            <ac:spMk id="6" creationId="{103A2111-33C2-C3A7-07FD-C079D6B12F4E}"/>
          </ac:spMkLst>
        </pc:spChg>
        <pc:spChg chg="add mod">
          <ac:chgData name="Rach Bhatawdekar" userId="3d3b0291-cc85-4dd3-b16f-c71d5a093a48" providerId="ADAL" clId="{38ED382E-7895-5A47-8A64-59FA4B37D529}" dt="2025-10-21T20:23:07.740" v="5568" actId="14100"/>
          <ac:spMkLst>
            <pc:docMk/>
            <pc:sldMk cId="3667893675" sldId="279"/>
            <ac:spMk id="7" creationId="{F96DEE77-DB03-4E35-919D-5A6BB8A4F4C8}"/>
          </ac:spMkLst>
        </pc:spChg>
        <pc:spChg chg="add mod">
          <ac:chgData name="Rach Bhatawdekar" userId="3d3b0291-cc85-4dd3-b16f-c71d5a093a48" providerId="ADAL" clId="{38ED382E-7895-5A47-8A64-59FA4B37D529}" dt="2025-10-24T13:09:13.418" v="9581" actId="20577"/>
          <ac:spMkLst>
            <pc:docMk/>
            <pc:sldMk cId="3667893675" sldId="279"/>
            <ac:spMk id="8" creationId="{01A3B97D-6B6B-276F-309A-ACF92FD2A1CA}"/>
          </ac:spMkLst>
        </pc:spChg>
        <pc:spChg chg="add mod">
          <ac:chgData name="Rach Bhatawdekar" userId="3d3b0291-cc85-4dd3-b16f-c71d5a093a48" providerId="ADAL" clId="{38ED382E-7895-5A47-8A64-59FA4B37D529}" dt="2025-10-21T20:32:54.582" v="5681" actId="20577"/>
          <ac:spMkLst>
            <pc:docMk/>
            <pc:sldMk cId="3667893675" sldId="279"/>
            <ac:spMk id="9" creationId="{5803F170-4059-5303-D35B-DFA33952A9A7}"/>
          </ac:spMkLst>
        </pc:spChg>
        <pc:spChg chg="add mod">
          <ac:chgData name="Rach Bhatawdekar" userId="3d3b0291-cc85-4dd3-b16f-c71d5a093a48" providerId="ADAL" clId="{38ED382E-7895-5A47-8A64-59FA4B37D529}" dt="2025-10-21T20:28:12.627" v="5638" actId="20577"/>
          <ac:spMkLst>
            <pc:docMk/>
            <pc:sldMk cId="3667893675" sldId="279"/>
            <ac:spMk id="11" creationId="{1E88A791-8530-2430-50D3-E4A44384ACC2}"/>
          </ac:spMkLst>
        </pc:spChg>
      </pc:sldChg>
      <pc:sldChg chg="modSp add mod modAnim modNotesTx">
        <pc:chgData name="Rach Bhatawdekar" userId="3d3b0291-cc85-4dd3-b16f-c71d5a093a48" providerId="ADAL" clId="{38ED382E-7895-5A47-8A64-59FA4B37D529}" dt="2025-11-04T09:53:54.538" v="10031" actId="20577"/>
        <pc:sldMkLst>
          <pc:docMk/>
          <pc:sldMk cId="3847139997" sldId="281"/>
        </pc:sldMkLst>
        <pc:spChg chg="mod">
          <ac:chgData name="Rach Bhatawdekar" userId="3d3b0291-cc85-4dd3-b16f-c71d5a093a48" providerId="ADAL" clId="{38ED382E-7895-5A47-8A64-59FA4B37D529}" dt="2025-10-23T09:05:02.280" v="5844" actId="20577"/>
          <ac:spMkLst>
            <pc:docMk/>
            <pc:sldMk cId="3847139997" sldId="281"/>
            <ac:spMk id="2" creationId="{F7B45393-4EEB-0317-F6C4-40B5C54B8E10}"/>
          </ac:spMkLst>
        </pc:spChg>
        <pc:spChg chg="mod">
          <ac:chgData name="Rach Bhatawdekar" userId="3d3b0291-cc85-4dd3-b16f-c71d5a093a48" providerId="ADAL" clId="{38ED382E-7895-5A47-8A64-59FA4B37D529}" dt="2025-11-04T09:53:54.538" v="10031" actId="20577"/>
          <ac:spMkLst>
            <pc:docMk/>
            <pc:sldMk cId="3847139997" sldId="281"/>
            <ac:spMk id="3" creationId="{49CE3F55-BD11-8067-D1DA-96D9B5843395}"/>
          </ac:spMkLst>
        </pc:spChg>
      </pc:sldChg>
      <pc:sldChg chg="modSp add mod ord modNotesTx">
        <pc:chgData name="Rach Bhatawdekar" userId="3d3b0291-cc85-4dd3-b16f-c71d5a093a48" providerId="ADAL" clId="{38ED382E-7895-5A47-8A64-59FA4B37D529}" dt="2025-11-04T09:54:30.657" v="10037" actId="20577"/>
        <pc:sldMkLst>
          <pc:docMk/>
          <pc:sldMk cId="3963617112" sldId="283"/>
        </pc:sldMkLst>
        <pc:spChg chg="mod">
          <ac:chgData name="Rach Bhatawdekar" userId="3d3b0291-cc85-4dd3-b16f-c71d5a093a48" providerId="ADAL" clId="{38ED382E-7895-5A47-8A64-59FA4B37D529}" dt="2025-11-04T09:54:30.657" v="10037" actId="20577"/>
          <ac:spMkLst>
            <pc:docMk/>
            <pc:sldMk cId="3963617112" sldId="283"/>
            <ac:spMk id="3" creationId="{FADB9F9E-7EC4-6F5F-CE5B-4B09860C4895}"/>
          </ac:spMkLst>
        </pc:spChg>
      </pc:sldChg>
      <pc:sldChg chg="modSp add mod ord modNotesTx">
        <pc:chgData name="Rach Bhatawdekar" userId="3d3b0291-cc85-4dd3-b16f-c71d5a093a48" providerId="ADAL" clId="{38ED382E-7895-5A47-8A64-59FA4B37D529}" dt="2025-11-04T09:54:51.881" v="10046" actId="20577"/>
        <pc:sldMkLst>
          <pc:docMk/>
          <pc:sldMk cId="2278845195" sldId="284"/>
        </pc:sldMkLst>
        <pc:spChg chg="mod">
          <ac:chgData name="Rach Bhatawdekar" userId="3d3b0291-cc85-4dd3-b16f-c71d5a093a48" providerId="ADAL" clId="{38ED382E-7895-5A47-8A64-59FA4B37D529}" dt="2025-11-04T09:54:51.881" v="10046" actId="20577"/>
          <ac:spMkLst>
            <pc:docMk/>
            <pc:sldMk cId="2278845195" sldId="284"/>
            <ac:spMk id="3" creationId="{ED36EA23-5725-9931-7E9E-4BA456EA7F11}"/>
          </ac:spMkLst>
        </pc:spChg>
      </pc:sldChg>
      <pc:sldChg chg="modSp add mod ord modNotesTx">
        <pc:chgData name="Rach Bhatawdekar" userId="3d3b0291-cc85-4dd3-b16f-c71d5a093a48" providerId="ADAL" clId="{38ED382E-7895-5A47-8A64-59FA4B37D529}" dt="2025-11-04T09:55:34.436" v="10050" actId="20577"/>
        <pc:sldMkLst>
          <pc:docMk/>
          <pc:sldMk cId="4013351136" sldId="285"/>
        </pc:sldMkLst>
        <pc:spChg chg="mod">
          <ac:chgData name="Rach Bhatawdekar" userId="3d3b0291-cc85-4dd3-b16f-c71d5a093a48" providerId="ADAL" clId="{38ED382E-7895-5A47-8A64-59FA4B37D529}" dt="2025-11-04T09:55:34.436" v="10050" actId="20577"/>
          <ac:spMkLst>
            <pc:docMk/>
            <pc:sldMk cId="4013351136" sldId="285"/>
            <ac:spMk id="3" creationId="{7C766FC4-3F98-CE16-BEFB-5F2ED5CD1477}"/>
          </ac:spMkLst>
        </pc:spChg>
      </pc:sldChg>
      <pc:sldChg chg="addSp delSp modSp add mod ord modAnim modNotesTx">
        <pc:chgData name="Rach Bhatawdekar" userId="3d3b0291-cc85-4dd3-b16f-c71d5a093a48" providerId="ADAL" clId="{38ED382E-7895-5A47-8A64-59FA4B37D529}" dt="2025-10-24T14:51:26.810" v="9594" actId="20577"/>
        <pc:sldMkLst>
          <pc:docMk/>
          <pc:sldMk cId="3004397731" sldId="286"/>
        </pc:sldMkLst>
        <pc:spChg chg="mod">
          <ac:chgData name="Rach Bhatawdekar" userId="3d3b0291-cc85-4dd3-b16f-c71d5a093a48" providerId="ADAL" clId="{38ED382E-7895-5A47-8A64-59FA4B37D529}" dt="2025-10-23T11:41:50.283" v="6964" actId="1076"/>
          <ac:spMkLst>
            <pc:docMk/>
            <pc:sldMk cId="3004397731" sldId="286"/>
            <ac:spMk id="3" creationId="{5084F5CD-E830-17F7-057D-29E7857EEC05}"/>
          </ac:spMkLst>
        </pc:spChg>
        <pc:spChg chg="add del mod">
          <ac:chgData name="Rach Bhatawdekar" userId="3d3b0291-cc85-4dd3-b16f-c71d5a093a48" providerId="ADAL" clId="{38ED382E-7895-5A47-8A64-59FA4B37D529}" dt="2025-10-23T09:37:36.693" v="5950" actId="47"/>
          <ac:spMkLst>
            <pc:docMk/>
            <pc:sldMk cId="3004397731" sldId="286"/>
            <ac:spMk id="4" creationId="{644BB405-DC35-E95E-00D8-CF51D94C2EF1}"/>
          </ac:spMkLst>
        </pc:spChg>
        <pc:spChg chg="add mod">
          <ac:chgData name="Rach Bhatawdekar" userId="3d3b0291-cc85-4dd3-b16f-c71d5a093a48" providerId="ADAL" clId="{38ED382E-7895-5A47-8A64-59FA4B37D529}" dt="2025-10-23T11:42:07.696" v="6966" actId="207"/>
          <ac:spMkLst>
            <pc:docMk/>
            <pc:sldMk cId="3004397731" sldId="286"/>
            <ac:spMk id="7" creationId="{C4070935-0E55-AC6C-9B41-3EF6D3A7F882}"/>
          </ac:spMkLst>
        </pc:spChg>
      </pc:sldChg>
      <pc:sldChg chg="addSp delSp modSp add mod ord modAnim modNotesTx">
        <pc:chgData name="Rach Bhatawdekar" userId="3d3b0291-cc85-4dd3-b16f-c71d5a093a48" providerId="ADAL" clId="{38ED382E-7895-5A47-8A64-59FA4B37D529}" dt="2025-11-07T08:53:01.736" v="10152" actId="1076"/>
        <pc:sldMkLst>
          <pc:docMk/>
          <pc:sldMk cId="382341344" sldId="287"/>
        </pc:sldMkLst>
        <pc:spChg chg="mod">
          <ac:chgData name="Rach Bhatawdekar" userId="3d3b0291-cc85-4dd3-b16f-c71d5a093a48" providerId="ADAL" clId="{38ED382E-7895-5A47-8A64-59FA4B37D529}" dt="2025-11-01T22:49:36.870" v="9950" actId="20577"/>
          <ac:spMkLst>
            <pc:docMk/>
            <pc:sldMk cId="382341344" sldId="287"/>
            <ac:spMk id="3" creationId="{83A3A93A-763B-C85A-A5BB-4CCBBAB175C0}"/>
          </ac:spMkLst>
        </pc:spChg>
        <pc:spChg chg="add mod">
          <ac:chgData name="Rach Bhatawdekar" userId="3d3b0291-cc85-4dd3-b16f-c71d5a093a48" providerId="ADAL" clId="{38ED382E-7895-5A47-8A64-59FA4B37D529}" dt="2025-11-07T08:53:01.736" v="10152" actId="1076"/>
          <ac:spMkLst>
            <pc:docMk/>
            <pc:sldMk cId="382341344" sldId="287"/>
            <ac:spMk id="11" creationId="{F36CA6FE-1650-E591-75C2-488BBF200BCD}"/>
          </ac:spMkLst>
        </pc:spChg>
        <pc:grpChg chg="add mod">
          <ac:chgData name="Rach Bhatawdekar" userId="3d3b0291-cc85-4dd3-b16f-c71d5a093a48" providerId="ADAL" clId="{38ED382E-7895-5A47-8A64-59FA4B37D529}" dt="2025-10-23T19:10:19.705" v="8043" actId="166"/>
          <ac:grpSpMkLst>
            <pc:docMk/>
            <pc:sldMk cId="382341344" sldId="287"/>
            <ac:grpSpMk id="24" creationId="{D45558F0-9D7B-5047-3AB2-DC92711E29E8}"/>
          </ac:grpSpMkLst>
        </pc:grpChg>
        <pc:picChg chg="add mod">
          <ac:chgData name="Rach Bhatawdekar" userId="3d3b0291-cc85-4dd3-b16f-c71d5a093a48" providerId="ADAL" clId="{38ED382E-7895-5A47-8A64-59FA4B37D529}" dt="2025-10-23T18:52:29.566" v="8004" actId="1076"/>
          <ac:picMkLst>
            <pc:docMk/>
            <pc:sldMk cId="382341344" sldId="287"/>
            <ac:picMk id="4" creationId="{E0286F4C-D479-0D72-F2FB-E364631E6741}"/>
          </ac:picMkLst>
        </pc:picChg>
        <pc:cxnChg chg="add mod">
          <ac:chgData name="Rach Bhatawdekar" userId="3d3b0291-cc85-4dd3-b16f-c71d5a093a48" providerId="ADAL" clId="{38ED382E-7895-5A47-8A64-59FA4B37D529}" dt="2025-11-07T08:51:50.764" v="10106" actId="14100"/>
          <ac:cxnSpMkLst>
            <pc:docMk/>
            <pc:sldMk cId="382341344" sldId="287"/>
            <ac:cxnSpMk id="6" creationId="{CD0E5892-6CA7-0BDC-38EA-3DD7A368E454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7" creationId="{C0FE783C-AFB3-1971-8916-5B9AAD5553A2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10" creationId="{D358702A-186E-A07A-DFF1-8D5BA866135A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12" creationId="{81AFC288-C738-E858-966D-5A4514550331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14" creationId="{15C947BB-1F05-BCA8-BC43-FEB6E16DF556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16" creationId="{A444CA31-1B8D-9D48-A1F3-58DC3F870B27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18" creationId="{27745F65-0E68-8317-0A27-FF406B525DD1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20" creationId="{9BF13FA8-E2AA-3D84-590F-DF76DCF6626D}"/>
          </ac:cxnSpMkLst>
        </pc:cxnChg>
        <pc:cxnChg chg="add mod topLvl">
          <ac:chgData name="Rach Bhatawdekar" userId="3d3b0291-cc85-4dd3-b16f-c71d5a093a48" providerId="ADAL" clId="{38ED382E-7895-5A47-8A64-59FA4B37D529}" dt="2025-10-23T19:05:03.138" v="8029" actId="165"/>
          <ac:cxnSpMkLst>
            <pc:docMk/>
            <pc:sldMk cId="382341344" sldId="287"/>
            <ac:cxnSpMk id="22" creationId="{9F5E78EE-CB9F-1B1F-812D-812A57AA2EF0}"/>
          </ac:cxnSpMkLst>
        </pc:cxnChg>
      </pc:sldChg>
      <pc:sldChg chg="addSp modSp add mod ord modNotesTx">
        <pc:chgData name="Rach Bhatawdekar" userId="3d3b0291-cc85-4dd3-b16f-c71d5a093a48" providerId="ADAL" clId="{38ED382E-7895-5A47-8A64-59FA4B37D529}" dt="2025-11-04T09:55:24.967" v="10047"/>
        <pc:sldMkLst>
          <pc:docMk/>
          <pc:sldMk cId="4213868393" sldId="288"/>
        </pc:sldMkLst>
        <pc:spChg chg="mod">
          <ac:chgData name="Rach Bhatawdekar" userId="3d3b0291-cc85-4dd3-b16f-c71d5a093a48" providerId="ADAL" clId="{38ED382E-7895-5A47-8A64-59FA4B37D529}" dt="2025-11-04T09:55:24.967" v="10047"/>
          <ac:spMkLst>
            <pc:docMk/>
            <pc:sldMk cId="4213868393" sldId="288"/>
            <ac:spMk id="3" creationId="{5118AD62-1193-F460-7D6C-1B410566BB85}"/>
          </ac:spMkLst>
        </pc:spChg>
        <pc:spChg chg="add mod">
          <ac:chgData name="Rach Bhatawdekar" userId="3d3b0291-cc85-4dd3-b16f-c71d5a093a48" providerId="ADAL" clId="{38ED382E-7895-5A47-8A64-59FA4B37D529}" dt="2025-11-03T10:44:04.373" v="9967" actId="1076"/>
          <ac:spMkLst>
            <pc:docMk/>
            <pc:sldMk cId="4213868393" sldId="288"/>
            <ac:spMk id="5" creationId="{365AFE61-9BAC-1457-362F-56785092D343}"/>
          </ac:spMkLst>
        </pc:spChg>
        <pc:picChg chg="add mod">
          <ac:chgData name="Rach Bhatawdekar" userId="3d3b0291-cc85-4dd3-b16f-c71d5a093a48" providerId="ADAL" clId="{38ED382E-7895-5A47-8A64-59FA4B37D529}" dt="2025-10-23T21:24:30.893" v="8129" actId="1076"/>
          <ac:picMkLst>
            <pc:docMk/>
            <pc:sldMk cId="4213868393" sldId="288"/>
            <ac:picMk id="6" creationId="{FC0661D5-3A54-0C57-EF76-CD454111AA02}"/>
          </ac:picMkLst>
        </pc:picChg>
      </pc:sldChg>
      <pc:sldChg chg="addSp delSp modSp add mod ord modAnim modNotesTx">
        <pc:chgData name="Rach Bhatawdekar" userId="3d3b0291-cc85-4dd3-b16f-c71d5a093a48" providerId="ADAL" clId="{38ED382E-7895-5A47-8A64-59FA4B37D529}" dt="2025-10-24T14:51:52.366" v="9602" actId="20577"/>
        <pc:sldMkLst>
          <pc:docMk/>
          <pc:sldMk cId="1790831612" sldId="289"/>
        </pc:sldMkLst>
        <pc:spChg chg="mod">
          <ac:chgData name="Rach Bhatawdekar" userId="3d3b0291-cc85-4dd3-b16f-c71d5a093a48" providerId="ADAL" clId="{38ED382E-7895-5A47-8A64-59FA4B37D529}" dt="2025-10-24T11:15:42.430" v="8179" actId="34135"/>
          <ac:spMkLst>
            <pc:docMk/>
            <pc:sldMk cId="1790831612" sldId="289"/>
            <ac:spMk id="2" creationId="{9D46194F-CEF3-B7AF-BCE9-F27B4E6B8C69}"/>
          </ac:spMkLst>
        </pc:spChg>
        <pc:spChg chg="mod">
          <ac:chgData name="Rach Bhatawdekar" userId="3d3b0291-cc85-4dd3-b16f-c71d5a093a48" providerId="ADAL" clId="{38ED382E-7895-5A47-8A64-59FA4B37D529}" dt="2025-10-24T11:32:57.487" v="8619" actId="113"/>
          <ac:spMkLst>
            <pc:docMk/>
            <pc:sldMk cId="1790831612" sldId="289"/>
            <ac:spMk id="3" creationId="{ACE55909-BBFA-C1BB-3CB9-575BBCA2A6DE}"/>
          </ac:spMkLst>
        </pc:spChg>
        <pc:picChg chg="add mod">
          <ac:chgData name="Rach Bhatawdekar" userId="3d3b0291-cc85-4dd3-b16f-c71d5a093a48" providerId="ADAL" clId="{38ED382E-7895-5A47-8A64-59FA4B37D529}" dt="2025-10-24T11:15:47.268" v="8181" actId="34135"/>
          <ac:picMkLst>
            <pc:docMk/>
            <pc:sldMk cId="1790831612" sldId="289"/>
            <ac:picMk id="4" creationId="{DA5F66C1-2E87-6929-4261-42688442B971}"/>
          </ac:picMkLst>
        </pc:picChg>
      </pc:sldChg>
      <pc:sldChg chg="modSp add mod modNotesTx">
        <pc:chgData name="Rach Bhatawdekar" userId="3d3b0291-cc85-4dd3-b16f-c71d5a093a48" providerId="ADAL" clId="{38ED382E-7895-5A47-8A64-59FA4B37D529}" dt="2025-11-04T09:55:45.842" v="10053" actId="20577"/>
        <pc:sldMkLst>
          <pc:docMk/>
          <pc:sldMk cId="1922822485" sldId="290"/>
        </pc:sldMkLst>
        <pc:spChg chg="mod">
          <ac:chgData name="Rach Bhatawdekar" userId="3d3b0291-cc85-4dd3-b16f-c71d5a093a48" providerId="ADAL" clId="{38ED382E-7895-5A47-8A64-59FA4B37D529}" dt="2025-10-24T11:16:32.108" v="8188" actId="34135"/>
          <ac:spMkLst>
            <pc:docMk/>
            <pc:sldMk cId="1922822485" sldId="290"/>
            <ac:spMk id="2" creationId="{E921885B-681E-90B7-5DFC-E5C5821C5A1D}"/>
          </ac:spMkLst>
        </pc:spChg>
        <pc:spChg chg="mod">
          <ac:chgData name="Rach Bhatawdekar" userId="3d3b0291-cc85-4dd3-b16f-c71d5a093a48" providerId="ADAL" clId="{38ED382E-7895-5A47-8A64-59FA4B37D529}" dt="2025-11-04T09:55:45.842" v="10053" actId="20577"/>
          <ac:spMkLst>
            <pc:docMk/>
            <pc:sldMk cId="1922822485" sldId="290"/>
            <ac:spMk id="3" creationId="{25E58A87-31BE-E310-29A9-BE218026A4E7}"/>
          </ac:spMkLst>
        </pc:spChg>
      </pc:sldChg>
      <pc:sldChg chg="addSp delSp modSp add mod modAnim modNotesTx">
        <pc:chgData name="Rach Bhatawdekar" userId="3d3b0291-cc85-4dd3-b16f-c71d5a093a48" providerId="ADAL" clId="{38ED382E-7895-5A47-8A64-59FA4B37D529}" dt="2025-11-03T19:50:40.126" v="10028" actId="1076"/>
        <pc:sldMkLst>
          <pc:docMk/>
          <pc:sldMk cId="816495492" sldId="291"/>
        </pc:sldMkLst>
        <pc:spChg chg="mod">
          <ac:chgData name="Rach Bhatawdekar" userId="3d3b0291-cc85-4dd3-b16f-c71d5a093a48" providerId="ADAL" clId="{38ED382E-7895-5A47-8A64-59FA4B37D529}" dt="2025-10-23T12:22:11.654" v="7286" actId="20577"/>
          <ac:spMkLst>
            <pc:docMk/>
            <pc:sldMk cId="816495492" sldId="291"/>
            <ac:spMk id="3" creationId="{B0AF7AA1-4AFD-D200-70D6-C289A97C9B38}"/>
          </ac:spMkLst>
        </pc:spChg>
        <pc:spChg chg="add mod">
          <ac:chgData name="Rach Bhatawdekar" userId="3d3b0291-cc85-4dd3-b16f-c71d5a093a48" providerId="ADAL" clId="{38ED382E-7895-5A47-8A64-59FA4B37D529}" dt="2025-11-03T19:50:36.769" v="10027" actId="1076"/>
          <ac:spMkLst>
            <pc:docMk/>
            <pc:sldMk cId="816495492" sldId="291"/>
            <ac:spMk id="6" creationId="{1C87174A-AB47-3AD3-C1B3-C202AE913B51}"/>
          </ac:spMkLst>
        </pc:spChg>
        <pc:spChg chg="add mod">
          <ac:chgData name="Rach Bhatawdekar" userId="3d3b0291-cc85-4dd3-b16f-c71d5a093a48" providerId="ADAL" clId="{38ED382E-7895-5A47-8A64-59FA4B37D529}" dt="2025-11-03T19:50:40.126" v="10028" actId="1076"/>
          <ac:spMkLst>
            <pc:docMk/>
            <pc:sldMk cId="816495492" sldId="291"/>
            <ac:spMk id="7" creationId="{7508209D-B329-E93F-5040-765B9198938B}"/>
          </ac:spMkLst>
        </pc:spChg>
        <pc:spChg chg="add mod">
          <ac:chgData name="Rach Bhatawdekar" userId="3d3b0291-cc85-4dd3-b16f-c71d5a093a48" providerId="ADAL" clId="{38ED382E-7895-5A47-8A64-59FA4B37D529}" dt="2025-11-03T19:50:12.137" v="10022" actId="1076"/>
          <ac:spMkLst>
            <pc:docMk/>
            <pc:sldMk cId="816495492" sldId="291"/>
            <ac:spMk id="18" creationId="{B50409A8-59F6-39AE-3BBB-FBADB55789C5}"/>
          </ac:spMkLst>
        </pc:spChg>
        <pc:spChg chg="add mod">
          <ac:chgData name="Rach Bhatawdekar" userId="3d3b0291-cc85-4dd3-b16f-c71d5a093a48" providerId="ADAL" clId="{38ED382E-7895-5A47-8A64-59FA4B37D529}" dt="2025-11-03T19:50:32.107" v="10026" actId="1076"/>
          <ac:spMkLst>
            <pc:docMk/>
            <pc:sldMk cId="816495492" sldId="291"/>
            <ac:spMk id="19" creationId="{35220693-C28B-CD20-7229-7E861B56ADCD}"/>
          </ac:spMkLst>
        </pc:spChg>
        <pc:picChg chg="add mod">
          <ac:chgData name="Rach Bhatawdekar" userId="3d3b0291-cc85-4dd3-b16f-c71d5a093a48" providerId="ADAL" clId="{38ED382E-7895-5A47-8A64-59FA4B37D529}" dt="2025-11-03T19:50:23.173" v="10025" actId="1076"/>
          <ac:picMkLst>
            <pc:docMk/>
            <pc:sldMk cId="816495492" sldId="291"/>
            <ac:picMk id="11" creationId="{848B9247-530B-A106-31CE-6DDF68DED2A7}"/>
          </ac:picMkLst>
        </pc:picChg>
        <pc:picChg chg="add mod">
          <ac:chgData name="Rach Bhatawdekar" userId="3d3b0291-cc85-4dd3-b16f-c71d5a093a48" providerId="ADAL" clId="{38ED382E-7895-5A47-8A64-59FA4B37D529}" dt="2025-11-03T19:50:15.446" v="10023" actId="1076"/>
          <ac:picMkLst>
            <pc:docMk/>
            <pc:sldMk cId="816495492" sldId="291"/>
            <ac:picMk id="13" creationId="{E3BC991E-C354-024D-2D64-2EA66488B3EA}"/>
          </ac:picMkLst>
        </pc:picChg>
        <pc:picChg chg="add mod">
          <ac:chgData name="Rach Bhatawdekar" userId="3d3b0291-cc85-4dd3-b16f-c71d5a093a48" providerId="ADAL" clId="{38ED382E-7895-5A47-8A64-59FA4B37D529}" dt="2025-10-23T12:22:15.695" v="7287" actId="1076"/>
          <ac:picMkLst>
            <pc:docMk/>
            <pc:sldMk cId="816495492" sldId="291"/>
            <ac:picMk id="15" creationId="{09E0CB11-09B1-317C-ABD7-B5961EF9A8EF}"/>
          </ac:picMkLst>
        </pc:picChg>
        <pc:picChg chg="add mod">
          <ac:chgData name="Rach Bhatawdekar" userId="3d3b0291-cc85-4dd3-b16f-c71d5a093a48" providerId="ADAL" clId="{38ED382E-7895-5A47-8A64-59FA4B37D529}" dt="2025-11-03T19:50:20.128" v="10024" actId="1076"/>
          <ac:picMkLst>
            <pc:docMk/>
            <pc:sldMk cId="816495492" sldId="291"/>
            <ac:picMk id="17" creationId="{8D723D79-B6C1-B95A-9E08-7AA0CE1E18D1}"/>
          </ac:picMkLst>
        </pc:picChg>
      </pc:sldChg>
      <pc:sldChg chg="delSp modSp add mod ord modNotesTx">
        <pc:chgData name="Rach Bhatawdekar" userId="3d3b0291-cc85-4dd3-b16f-c71d5a093a48" providerId="ADAL" clId="{38ED382E-7895-5A47-8A64-59FA4B37D529}" dt="2025-11-01T22:50:15.807" v="9951" actId="20577"/>
        <pc:sldMkLst>
          <pc:docMk/>
          <pc:sldMk cId="2842359570" sldId="292"/>
        </pc:sldMkLst>
        <pc:spChg chg="mod">
          <ac:chgData name="Rach Bhatawdekar" userId="3d3b0291-cc85-4dd3-b16f-c71d5a093a48" providerId="ADAL" clId="{38ED382E-7895-5A47-8A64-59FA4B37D529}" dt="2025-11-01T22:50:15.807" v="9951" actId="20577"/>
          <ac:spMkLst>
            <pc:docMk/>
            <pc:sldMk cId="2842359570" sldId="292"/>
            <ac:spMk id="3" creationId="{6F2EF164-E464-7BCA-0981-A152684A7F11}"/>
          </ac:spMkLst>
        </pc:spChg>
      </pc:sldChg>
      <pc:sldChg chg="modSp add mod modNotesTx">
        <pc:chgData name="Rach Bhatawdekar" userId="3d3b0291-cc85-4dd3-b16f-c71d5a093a48" providerId="ADAL" clId="{38ED382E-7895-5A47-8A64-59FA4B37D529}" dt="2025-11-04T09:54:22.368" v="10034" actId="20577"/>
        <pc:sldMkLst>
          <pc:docMk/>
          <pc:sldMk cId="2989845452" sldId="293"/>
        </pc:sldMkLst>
        <pc:spChg chg="mod">
          <ac:chgData name="Rach Bhatawdekar" userId="3d3b0291-cc85-4dd3-b16f-c71d5a093a48" providerId="ADAL" clId="{38ED382E-7895-5A47-8A64-59FA4B37D529}" dt="2025-11-04T09:54:22.368" v="10034" actId="20577"/>
          <ac:spMkLst>
            <pc:docMk/>
            <pc:sldMk cId="2989845452" sldId="293"/>
            <ac:spMk id="3" creationId="{74105574-B59C-CA88-F9B3-664F2649C6CF}"/>
          </ac:spMkLst>
        </pc:spChg>
      </pc:sldChg>
      <pc:sldChg chg="addSp delSp modSp add mod modNotesTx">
        <pc:chgData name="Rach Bhatawdekar" userId="3d3b0291-cc85-4dd3-b16f-c71d5a093a48" providerId="ADAL" clId="{38ED382E-7895-5A47-8A64-59FA4B37D529}" dt="2025-11-01T22:46:31.494" v="9899" actId="20577"/>
        <pc:sldMkLst>
          <pc:docMk/>
          <pc:sldMk cId="1447934272" sldId="294"/>
        </pc:sldMkLst>
        <pc:spChg chg="mod">
          <ac:chgData name="Rach Bhatawdekar" userId="3d3b0291-cc85-4dd3-b16f-c71d5a093a48" providerId="ADAL" clId="{38ED382E-7895-5A47-8A64-59FA4B37D529}" dt="2025-11-01T22:46:31.494" v="9899" actId="20577"/>
          <ac:spMkLst>
            <pc:docMk/>
            <pc:sldMk cId="1447934272" sldId="294"/>
            <ac:spMk id="3" creationId="{D91691F6-5D03-4F2F-FF2E-48F9F8514BBC}"/>
          </ac:spMkLst>
        </pc:spChg>
        <pc:spChg chg="add mod">
          <ac:chgData name="Rach Bhatawdekar" userId="3d3b0291-cc85-4dd3-b16f-c71d5a093a48" providerId="ADAL" clId="{38ED382E-7895-5A47-8A64-59FA4B37D529}" dt="2025-10-24T12:52:50.787" v="9147" actId="1076"/>
          <ac:spMkLst>
            <pc:docMk/>
            <pc:sldMk cId="1447934272" sldId="294"/>
            <ac:spMk id="8" creationId="{F42EEF04-F221-37C3-426A-45285D06238C}"/>
          </ac:spMkLst>
        </pc:spChg>
      </pc:sldChg>
      <pc:sldChg chg="addSp delSp modSp add mod modNotesTx">
        <pc:chgData name="Rach Bhatawdekar" userId="3d3b0291-cc85-4dd3-b16f-c71d5a093a48" providerId="ADAL" clId="{38ED382E-7895-5A47-8A64-59FA4B37D529}" dt="2025-11-01T22:45:14.722" v="9834" actId="20577"/>
        <pc:sldMkLst>
          <pc:docMk/>
          <pc:sldMk cId="223584933" sldId="295"/>
        </pc:sldMkLst>
        <pc:spChg chg="mod">
          <ac:chgData name="Rach Bhatawdekar" userId="3d3b0291-cc85-4dd3-b16f-c71d5a093a48" providerId="ADAL" clId="{38ED382E-7895-5A47-8A64-59FA4B37D529}" dt="2025-10-24T11:26:57.128" v="8471"/>
          <ac:spMkLst>
            <pc:docMk/>
            <pc:sldMk cId="223584933" sldId="295"/>
            <ac:spMk id="2" creationId="{8861D8C4-C0B9-A1EE-4F5B-20B497BA8A86}"/>
          </ac:spMkLst>
        </pc:spChg>
        <pc:spChg chg="mod">
          <ac:chgData name="Rach Bhatawdekar" userId="3d3b0291-cc85-4dd3-b16f-c71d5a093a48" providerId="ADAL" clId="{38ED382E-7895-5A47-8A64-59FA4B37D529}" dt="2025-11-01T22:45:14.722" v="9834" actId="20577"/>
          <ac:spMkLst>
            <pc:docMk/>
            <pc:sldMk cId="223584933" sldId="295"/>
            <ac:spMk id="3" creationId="{253BE506-0BA7-E136-133E-1DC3C440126B}"/>
          </ac:spMkLst>
        </pc:spChg>
        <pc:spChg chg="add mod">
          <ac:chgData name="Rach Bhatawdekar" userId="3d3b0291-cc85-4dd3-b16f-c71d5a093a48" providerId="ADAL" clId="{38ED382E-7895-5A47-8A64-59FA4B37D529}" dt="2025-10-24T11:29:55.232" v="8607" actId="1076"/>
          <ac:spMkLst>
            <pc:docMk/>
            <pc:sldMk cId="223584933" sldId="295"/>
            <ac:spMk id="9" creationId="{54C966AC-F3DB-C7FA-0166-E4F695CF9807}"/>
          </ac:spMkLst>
        </pc:spChg>
        <pc:picChg chg="mod">
          <ac:chgData name="Rach Bhatawdekar" userId="3d3b0291-cc85-4dd3-b16f-c71d5a093a48" providerId="ADAL" clId="{38ED382E-7895-5A47-8A64-59FA4B37D529}" dt="2025-10-24T11:26:55.193" v="8469"/>
          <ac:picMkLst>
            <pc:docMk/>
            <pc:sldMk cId="223584933" sldId="295"/>
            <ac:picMk id="5" creationId="{64B5C2AF-3880-8513-F621-C6B72EBCB4CB}"/>
          </ac:picMkLst>
        </pc:picChg>
        <pc:picChg chg="mod">
          <ac:chgData name="Rach Bhatawdekar" userId="3d3b0291-cc85-4dd3-b16f-c71d5a093a48" providerId="ADAL" clId="{38ED382E-7895-5A47-8A64-59FA4B37D529}" dt="2025-10-24T11:29:34.681" v="8604" actId="1076"/>
          <ac:picMkLst>
            <pc:docMk/>
            <pc:sldMk cId="223584933" sldId="295"/>
            <ac:picMk id="7" creationId="{59E35DE4-02EB-3742-8C0F-5F938D04C10B}"/>
          </ac:picMkLst>
        </pc:picChg>
      </pc:sldChg>
      <pc:sldChg chg="addSp modSp add mod modNotesTx">
        <pc:chgData name="Rach Bhatawdekar" userId="3d3b0291-cc85-4dd3-b16f-c71d5a093a48" providerId="ADAL" clId="{38ED382E-7895-5A47-8A64-59FA4B37D529}" dt="2025-11-01T22:45:36.846" v="9868" actId="20577"/>
        <pc:sldMkLst>
          <pc:docMk/>
          <pc:sldMk cId="928142120" sldId="296"/>
        </pc:sldMkLst>
        <pc:spChg chg="mod">
          <ac:chgData name="Rach Bhatawdekar" userId="3d3b0291-cc85-4dd3-b16f-c71d5a093a48" providerId="ADAL" clId="{38ED382E-7895-5A47-8A64-59FA4B37D529}" dt="2025-10-24T11:28:29.637" v="8535"/>
          <ac:spMkLst>
            <pc:docMk/>
            <pc:sldMk cId="928142120" sldId="296"/>
            <ac:spMk id="2" creationId="{B8D33D62-0B94-36BD-6C68-F2EF9FA5C94C}"/>
          </ac:spMkLst>
        </pc:spChg>
        <pc:spChg chg="mod">
          <ac:chgData name="Rach Bhatawdekar" userId="3d3b0291-cc85-4dd3-b16f-c71d5a093a48" providerId="ADAL" clId="{38ED382E-7895-5A47-8A64-59FA4B37D529}" dt="2025-11-01T22:45:36.846" v="9868" actId="20577"/>
          <ac:spMkLst>
            <pc:docMk/>
            <pc:sldMk cId="928142120" sldId="296"/>
            <ac:spMk id="3" creationId="{3274313A-C254-059D-1D03-26E614CB6611}"/>
          </ac:spMkLst>
        </pc:spChg>
        <pc:spChg chg="add mod">
          <ac:chgData name="Rach Bhatawdekar" userId="3d3b0291-cc85-4dd3-b16f-c71d5a093a48" providerId="ADAL" clId="{38ED382E-7895-5A47-8A64-59FA4B37D529}" dt="2025-10-24T11:31:21.065" v="8615" actId="20577"/>
          <ac:spMkLst>
            <pc:docMk/>
            <pc:sldMk cId="928142120" sldId="296"/>
            <ac:spMk id="8" creationId="{0587591F-37A2-BC6B-E0CC-D4800CB9EBAD}"/>
          </ac:spMkLst>
        </pc:spChg>
        <pc:spChg chg="add mod">
          <ac:chgData name="Rach Bhatawdekar" userId="3d3b0291-cc85-4dd3-b16f-c71d5a093a48" providerId="ADAL" clId="{38ED382E-7895-5A47-8A64-59FA4B37D529}" dt="2025-10-24T11:32:19.027" v="8617" actId="1076"/>
          <ac:spMkLst>
            <pc:docMk/>
            <pc:sldMk cId="928142120" sldId="296"/>
            <ac:spMk id="9" creationId="{D7FBDCA0-4FC3-9414-7B01-3956321CECD2}"/>
          </ac:spMkLst>
        </pc:spChg>
        <pc:picChg chg="mod">
          <ac:chgData name="Rach Bhatawdekar" userId="3d3b0291-cc85-4dd3-b16f-c71d5a093a48" providerId="ADAL" clId="{38ED382E-7895-5A47-8A64-59FA4B37D529}" dt="2025-10-24T11:28:28.601" v="8533"/>
          <ac:picMkLst>
            <pc:docMk/>
            <pc:sldMk cId="928142120" sldId="296"/>
            <ac:picMk id="4" creationId="{67E5E9F8-60A3-011D-64DB-F9E0572A228E}"/>
          </ac:picMkLst>
        </pc:picChg>
        <pc:picChg chg="mod">
          <ac:chgData name="Rach Bhatawdekar" userId="3d3b0291-cc85-4dd3-b16f-c71d5a093a48" providerId="ADAL" clId="{38ED382E-7895-5A47-8A64-59FA4B37D529}" dt="2025-10-24T11:28:28.045" v="8532"/>
          <ac:picMkLst>
            <pc:docMk/>
            <pc:sldMk cId="928142120" sldId="296"/>
            <ac:picMk id="5" creationId="{A8BB4031-B5CE-2A93-B575-0A3EC2DDBD92}"/>
          </ac:picMkLst>
        </pc:picChg>
        <pc:picChg chg="mod">
          <ac:chgData name="Rach Bhatawdekar" userId="3d3b0291-cc85-4dd3-b16f-c71d5a093a48" providerId="ADAL" clId="{38ED382E-7895-5A47-8A64-59FA4B37D529}" dt="2025-10-24T11:28:51.071" v="8538" actId="1076"/>
          <ac:picMkLst>
            <pc:docMk/>
            <pc:sldMk cId="928142120" sldId="296"/>
            <ac:picMk id="6" creationId="{E680AB81-E0D1-A93E-1BD7-75F1F09EF5A9}"/>
          </ac:picMkLst>
        </pc:picChg>
        <pc:picChg chg="mod">
          <ac:chgData name="Rach Bhatawdekar" userId="3d3b0291-cc85-4dd3-b16f-c71d5a093a48" providerId="ADAL" clId="{38ED382E-7895-5A47-8A64-59FA4B37D529}" dt="2025-10-24T11:30:16.110" v="8610" actId="1076"/>
          <ac:picMkLst>
            <pc:docMk/>
            <pc:sldMk cId="928142120" sldId="296"/>
            <ac:picMk id="7" creationId="{5B7BF6EC-F711-546B-A71F-45FB326599CE}"/>
          </ac:picMkLst>
        </pc:picChg>
      </pc:sldChg>
      <pc:sldChg chg="modSp add mod modNotesTx">
        <pc:chgData name="Rach Bhatawdekar" userId="3d3b0291-cc85-4dd3-b16f-c71d5a093a48" providerId="ADAL" clId="{38ED382E-7895-5A47-8A64-59FA4B37D529}" dt="2025-11-04T18:18:36.643" v="10060" actId="20577"/>
        <pc:sldMkLst>
          <pc:docMk/>
          <pc:sldMk cId="2786222365" sldId="298"/>
        </pc:sldMkLst>
        <pc:spChg chg="mod">
          <ac:chgData name="Rach Bhatawdekar" userId="3d3b0291-cc85-4dd3-b16f-c71d5a093a48" providerId="ADAL" clId="{38ED382E-7895-5A47-8A64-59FA4B37D529}" dt="2025-11-04T18:18:36.643" v="10060" actId="20577"/>
          <ac:spMkLst>
            <pc:docMk/>
            <pc:sldMk cId="2786222365" sldId="298"/>
            <ac:spMk id="3" creationId="{D9A06961-AD2C-42A6-EC98-FE98BA7F149C}"/>
          </ac:spMkLst>
        </pc:spChg>
      </pc:sldChg>
      <pc:sldChg chg="modSp add mod modNotesTx">
        <pc:chgData name="Rach Bhatawdekar" userId="3d3b0291-cc85-4dd3-b16f-c71d5a093a48" providerId="ADAL" clId="{38ED382E-7895-5A47-8A64-59FA4B37D529}" dt="2025-11-07T15:25:10.302" v="10172" actId="1076"/>
        <pc:sldMkLst>
          <pc:docMk/>
          <pc:sldMk cId="4292546541" sldId="303"/>
        </pc:sldMkLst>
        <pc:spChg chg="mod">
          <ac:chgData name="Rach Bhatawdekar" userId="3d3b0291-cc85-4dd3-b16f-c71d5a093a48" providerId="ADAL" clId="{38ED382E-7895-5A47-8A64-59FA4B37D529}" dt="2025-11-01T22:48:52.498" v="9946" actId="2711"/>
          <ac:spMkLst>
            <pc:docMk/>
            <pc:sldMk cId="4292546541" sldId="303"/>
            <ac:spMk id="15" creationId="{9B0BE46D-4C9D-74C1-CDA6-3472CF196A65}"/>
          </ac:spMkLst>
        </pc:spChg>
        <pc:spChg chg="mod">
          <ac:chgData name="Rach Bhatawdekar" userId="3d3b0291-cc85-4dd3-b16f-c71d5a093a48" providerId="ADAL" clId="{38ED382E-7895-5A47-8A64-59FA4B37D529}" dt="2025-11-07T15:25:10.302" v="10172" actId="1076"/>
          <ac:spMkLst>
            <pc:docMk/>
            <pc:sldMk cId="4292546541" sldId="303"/>
            <ac:spMk id="27" creationId="{AA934813-8D31-6FBB-27E0-76AF6E7CFCE8}"/>
          </ac:spMkLst>
        </pc:spChg>
      </pc:sldChg>
      <pc:sldChg chg="modSp add mod">
        <pc:chgData name="Rach Bhatawdekar" userId="3d3b0291-cc85-4dd3-b16f-c71d5a093a48" providerId="ADAL" clId="{38ED382E-7895-5A47-8A64-59FA4B37D529}" dt="2025-11-01T22:46:58.050" v="9928" actId="20577"/>
        <pc:sldMkLst>
          <pc:docMk/>
          <pc:sldMk cId="3049394082" sldId="304"/>
        </pc:sldMkLst>
        <pc:spChg chg="mod">
          <ac:chgData name="Rach Bhatawdekar" userId="3d3b0291-cc85-4dd3-b16f-c71d5a093a48" providerId="ADAL" clId="{38ED382E-7895-5A47-8A64-59FA4B37D529}" dt="2025-11-01T22:46:58.050" v="9928" actId="20577"/>
          <ac:spMkLst>
            <pc:docMk/>
            <pc:sldMk cId="3049394082" sldId="304"/>
            <ac:spMk id="3" creationId="{93562283-6525-854B-21CD-6D20E89D2519}"/>
          </ac:spMkLst>
        </pc:spChg>
      </pc:sldChg>
      <pc:sldChg chg="modSp add modNotesTx">
        <pc:chgData name="Rach Bhatawdekar" userId="3d3b0291-cc85-4dd3-b16f-c71d5a093a48" providerId="ADAL" clId="{38ED382E-7895-5A47-8A64-59FA4B37D529}" dt="2025-11-01T22:49:25.330" v="9948"/>
        <pc:sldMkLst>
          <pc:docMk/>
          <pc:sldMk cId="2761700336" sldId="305"/>
        </pc:sldMkLst>
        <pc:spChg chg="mod">
          <ac:chgData name="Rach Bhatawdekar" userId="3d3b0291-cc85-4dd3-b16f-c71d5a093a48" providerId="ADAL" clId="{38ED382E-7895-5A47-8A64-59FA4B37D529}" dt="2025-11-01T22:49:25.330" v="9948"/>
          <ac:spMkLst>
            <pc:docMk/>
            <pc:sldMk cId="2761700336" sldId="305"/>
            <ac:spMk id="3" creationId="{6F2EF164-E464-7BCA-0981-A152684A7F11}"/>
          </ac:spMkLst>
        </pc:spChg>
      </pc:sldChg>
      <pc:sldChg chg="modSp add mod modNotesTx">
        <pc:chgData name="Rach Bhatawdekar" userId="3d3b0291-cc85-4dd3-b16f-c71d5a093a48" providerId="ADAL" clId="{38ED382E-7895-5A47-8A64-59FA4B37D529}" dt="2025-11-01T22:46:04.379" v="9896" actId="20577"/>
        <pc:sldMkLst>
          <pc:docMk/>
          <pc:sldMk cId="1254475359" sldId="306"/>
        </pc:sldMkLst>
        <pc:spChg chg="mod">
          <ac:chgData name="Rach Bhatawdekar" userId="3d3b0291-cc85-4dd3-b16f-c71d5a093a48" providerId="ADAL" clId="{38ED382E-7895-5A47-8A64-59FA4B37D529}" dt="2025-11-01T22:46:04.379" v="9896" actId="20577"/>
          <ac:spMkLst>
            <pc:docMk/>
            <pc:sldMk cId="1254475359" sldId="306"/>
            <ac:spMk id="5" creationId="{484F694A-B2FE-D082-6172-0980451D5B95}"/>
          </ac:spMkLst>
        </pc:spChg>
      </pc:sldChg>
      <pc:sldChg chg="addSp modSp add mod modNotesTx">
        <pc:chgData name="Rach Bhatawdekar" userId="3d3b0291-cc85-4dd3-b16f-c71d5a093a48" providerId="ADAL" clId="{38ED382E-7895-5A47-8A64-59FA4B37D529}" dt="2025-11-05T09:14:36.812" v="10087" actId="207"/>
        <pc:sldMkLst>
          <pc:docMk/>
          <pc:sldMk cId="2665676372" sldId="307"/>
        </pc:sldMkLst>
        <pc:spChg chg="add mod">
          <ac:chgData name="Rach Bhatawdekar" userId="3d3b0291-cc85-4dd3-b16f-c71d5a093a48" providerId="ADAL" clId="{38ED382E-7895-5A47-8A64-59FA4B37D529}" dt="2025-11-05T09:14:36.812" v="10087" actId="207"/>
          <ac:spMkLst>
            <pc:docMk/>
            <pc:sldMk cId="2665676372" sldId="307"/>
            <ac:spMk id="3" creationId="{A7F30343-AB0B-0350-3347-BF6699CA4461}"/>
          </ac:spMkLst>
        </pc:spChg>
        <pc:spChg chg="mod">
          <ac:chgData name="Rach Bhatawdekar" userId="3d3b0291-cc85-4dd3-b16f-c71d5a093a48" providerId="ADAL" clId="{38ED382E-7895-5A47-8A64-59FA4B37D529}" dt="2025-11-01T22:49:04.155" v="9947" actId="2711"/>
          <ac:spMkLst>
            <pc:docMk/>
            <pc:sldMk cId="2665676372" sldId="307"/>
            <ac:spMk id="15" creationId="{60FC1256-85F4-7108-915C-AE1C38EE3EFD}"/>
          </ac:spMkLst>
        </pc:spChg>
        <pc:grpChg chg="mod">
          <ac:chgData name="Rach Bhatawdekar" userId="3d3b0291-cc85-4dd3-b16f-c71d5a093a48" providerId="ADAL" clId="{38ED382E-7895-5A47-8A64-59FA4B37D529}" dt="2025-11-05T09:13:05.978" v="10079" actId="1076"/>
          <ac:grpSpMkLst>
            <pc:docMk/>
            <pc:sldMk cId="2665676372" sldId="307"/>
            <ac:grpSpMk id="25" creationId="{6C0E62BC-75E9-8712-9203-5593B5691447}"/>
          </ac:grpSpMkLst>
        </pc:grpChg>
        <pc:graphicFrameChg chg="mod">
          <ac:chgData name="Rach Bhatawdekar" userId="3d3b0291-cc85-4dd3-b16f-c71d5a093a48" providerId="ADAL" clId="{38ED382E-7895-5A47-8A64-59FA4B37D529}" dt="2025-11-05T09:13:00.986" v="10078" actId="1076"/>
          <ac:graphicFrameMkLst>
            <pc:docMk/>
            <pc:sldMk cId="2665676372" sldId="307"/>
            <ac:graphicFrameMk id="4" creationId="{72610E72-0396-8D78-AE56-EFF6AB4A75A8}"/>
          </ac:graphicFrameMkLst>
        </pc:graphicFrameChg>
        <pc:picChg chg="mod">
          <ac:chgData name="Rach Bhatawdekar" userId="3d3b0291-cc85-4dd3-b16f-c71d5a093a48" providerId="ADAL" clId="{38ED382E-7895-5A47-8A64-59FA4B37D529}" dt="2025-11-05T09:13:17.138" v="10080" actId="1076"/>
          <ac:picMkLst>
            <pc:docMk/>
            <pc:sldMk cId="2665676372" sldId="307"/>
            <ac:picMk id="8" creationId="{479999B6-FA91-3891-8E7D-EEDF277E77B1}"/>
          </ac:picMkLst>
        </pc:picChg>
        <pc:picChg chg="mod">
          <ac:chgData name="Rach Bhatawdekar" userId="3d3b0291-cc85-4dd3-b16f-c71d5a093a48" providerId="ADAL" clId="{38ED382E-7895-5A47-8A64-59FA4B37D529}" dt="2025-11-05T09:13:24.723" v="10081" actId="1076"/>
          <ac:picMkLst>
            <pc:docMk/>
            <pc:sldMk cId="2665676372" sldId="307"/>
            <ac:picMk id="10" creationId="{E384D14B-EEDB-41A7-5C2D-B7A2B8CE9E1F}"/>
          </ac:picMkLst>
        </pc:picChg>
        <pc:picChg chg="mod">
          <ac:chgData name="Rach Bhatawdekar" userId="3d3b0291-cc85-4dd3-b16f-c71d5a093a48" providerId="ADAL" clId="{38ED382E-7895-5A47-8A64-59FA4B37D529}" dt="2025-11-05T09:13:31.296" v="10082" actId="1076"/>
          <ac:picMkLst>
            <pc:docMk/>
            <pc:sldMk cId="2665676372" sldId="307"/>
            <ac:picMk id="13" creationId="{FCBE194A-793C-23E8-BE55-BC40F0B45B99}"/>
          </ac:picMkLst>
        </pc:picChg>
      </pc:sldChg>
      <pc:sldChg chg="add modNotesTx">
        <pc:chgData name="Rach Bhatawdekar" userId="3d3b0291-cc85-4dd3-b16f-c71d5a093a48" providerId="ADAL" clId="{38ED382E-7895-5A47-8A64-59FA4B37D529}" dt="2025-11-01T22:42:59.618" v="9809" actId="20577"/>
        <pc:sldMkLst>
          <pc:docMk/>
          <pc:sldMk cId="2035990861" sldId="308"/>
        </pc:sldMkLst>
      </pc:sldChg>
      <pc:sldChg chg="add modNotesTx">
        <pc:chgData name="Rach Bhatawdekar" userId="3d3b0291-cc85-4dd3-b16f-c71d5a093a48" providerId="ADAL" clId="{38ED382E-7895-5A47-8A64-59FA4B37D529}" dt="2025-11-02T18:56:48.096" v="9956" actId="20577"/>
        <pc:sldMkLst>
          <pc:docMk/>
          <pc:sldMk cId="0" sldId="309"/>
        </pc:sldMkLst>
      </pc:sldChg>
      <pc:sldChg chg="add modNotesTx">
        <pc:chgData name="Rach Bhatawdekar" userId="3d3b0291-cc85-4dd3-b16f-c71d5a093a48" providerId="ADAL" clId="{38ED382E-7895-5A47-8A64-59FA4B37D529}" dt="2025-11-07T11:36:55.243" v="10161" actId="20577"/>
        <pc:sldMkLst>
          <pc:docMk/>
          <pc:sldMk cId="2948371163" sldId="310"/>
        </pc:sldMkLst>
      </pc:sldChg>
    </pc:docChg>
  </pc:docChgLst>
  <pc:docChgLst>
    <pc:chgData name="Jos De Bruijne" userId="fac4ac3e-0017-4384-b5b0-668b32e4b45a" providerId="ADAL" clId="{65071D22-C204-55A9-A432-DE745426E6E7}"/>
    <pc:docChg chg="addSld delSld modSld">
      <pc:chgData name="Jos De Bruijne" userId="fac4ac3e-0017-4384-b5b0-668b32e4b45a" providerId="ADAL" clId="{65071D22-C204-55A9-A432-DE745426E6E7}" dt="2025-10-13T09:56:26.729" v="1" actId="2696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E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E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E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E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D5350-6E89-3246-AEAC-B2577D9B7BA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533065-328F-0D40-BBCA-910274EC4215}">
      <dgm:prSet phldrT="[Text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Acquisition</a:t>
          </a:r>
        </a:p>
      </dgm:t>
    </dgm:pt>
    <dgm:pt modelId="{AAF991A0-CC11-C94B-A16B-5359EA8DF95C}" type="parTrans" cxnId="{646F9FA7-25C8-CF4D-AD8F-42222E02F0F5}">
      <dgm:prSet/>
      <dgm:spPr/>
      <dgm:t>
        <a:bodyPr/>
        <a:lstStyle/>
        <a:p>
          <a:endParaRPr lang="en-US"/>
        </a:p>
      </dgm:t>
    </dgm:pt>
    <dgm:pt modelId="{EAFF56BE-762D-7D4B-9D47-47C8FCD5E1E3}" type="sibTrans" cxnId="{646F9FA7-25C8-CF4D-AD8F-42222E02F0F5}">
      <dgm:prSet/>
      <dgm:spPr/>
      <dgm:t>
        <a:bodyPr/>
        <a:lstStyle/>
        <a:p>
          <a:endParaRPr lang="en-US"/>
        </a:p>
      </dgm:t>
    </dgm:pt>
    <dgm:pt modelId="{EB9575A1-DBD8-2A47-9770-A32B1D2F2166}">
      <dgm:prSet phldrT="[Text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Processing</a:t>
          </a:r>
        </a:p>
      </dgm:t>
    </dgm:pt>
    <dgm:pt modelId="{DCE18733-D9F9-7F46-A876-2A38DACEDE69}" type="parTrans" cxnId="{01339A6F-FC70-5B42-AB2D-D2E488E83714}">
      <dgm:prSet/>
      <dgm:spPr/>
      <dgm:t>
        <a:bodyPr/>
        <a:lstStyle/>
        <a:p>
          <a:endParaRPr lang="en-US"/>
        </a:p>
      </dgm:t>
    </dgm:pt>
    <dgm:pt modelId="{337E7121-302A-E94B-84C7-5A19E7A782D2}" type="sibTrans" cxnId="{01339A6F-FC70-5B42-AB2D-D2E488E83714}">
      <dgm:prSet/>
      <dgm:spPr/>
      <dgm:t>
        <a:bodyPr/>
        <a:lstStyle/>
        <a:p>
          <a:endParaRPr lang="en-US"/>
        </a:p>
      </dgm:t>
    </dgm:pt>
    <dgm:pt modelId="{D16B2594-2E7C-9048-BFE6-C9045ED21972}">
      <dgm:prSet phldrT="[Text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Access and Distribution</a:t>
          </a:r>
        </a:p>
      </dgm:t>
    </dgm:pt>
    <dgm:pt modelId="{8BEC7998-ED3D-E246-9D97-521F407F17AC}" type="parTrans" cxnId="{8C54DB97-6BEA-F340-AA4E-036E55FBE996}">
      <dgm:prSet/>
      <dgm:spPr/>
      <dgm:t>
        <a:bodyPr/>
        <a:lstStyle/>
        <a:p>
          <a:endParaRPr lang="en-US"/>
        </a:p>
      </dgm:t>
    </dgm:pt>
    <dgm:pt modelId="{49FA8CD3-2E1D-C949-BB24-97282E3A50D4}" type="sibTrans" cxnId="{8C54DB97-6BEA-F340-AA4E-036E55FBE996}">
      <dgm:prSet/>
      <dgm:spPr/>
      <dgm:t>
        <a:bodyPr/>
        <a:lstStyle/>
        <a:p>
          <a:endParaRPr lang="en-US"/>
        </a:p>
      </dgm:t>
    </dgm:pt>
    <dgm:pt modelId="{1402BE63-5F2A-F944-8BC6-D68E2356408E}">
      <dgm:prSet phldrT="[Text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Reuse and Interoperability</a:t>
          </a:r>
        </a:p>
      </dgm:t>
    </dgm:pt>
    <dgm:pt modelId="{C5204494-C6EF-D947-87D3-B0EAC3DB1C83}" type="parTrans" cxnId="{C8A13518-8511-574A-ABBB-139C2A540765}">
      <dgm:prSet/>
      <dgm:spPr/>
      <dgm:t>
        <a:bodyPr/>
        <a:lstStyle/>
        <a:p>
          <a:endParaRPr lang="en-US"/>
        </a:p>
      </dgm:t>
    </dgm:pt>
    <dgm:pt modelId="{89610869-1323-D74E-B231-05648643021E}" type="sibTrans" cxnId="{C8A13518-8511-574A-ABBB-139C2A540765}">
      <dgm:prSet/>
      <dgm:spPr/>
      <dgm:t>
        <a:bodyPr/>
        <a:lstStyle/>
        <a:p>
          <a:endParaRPr lang="en-US"/>
        </a:p>
      </dgm:t>
    </dgm:pt>
    <dgm:pt modelId="{65D04545-3CF1-5A4F-899A-6772BA879FBE}">
      <dgm:prSet phldrT="[Text]"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Archiving and Curation</a:t>
          </a:r>
        </a:p>
      </dgm:t>
    </dgm:pt>
    <dgm:pt modelId="{295C65A1-958E-7C44-946F-297305C59D2C}" type="sibTrans" cxnId="{4992E42A-7350-DD4D-9568-E2606B51796B}">
      <dgm:prSet/>
      <dgm:spPr/>
      <dgm:t>
        <a:bodyPr/>
        <a:lstStyle/>
        <a:p>
          <a:endParaRPr lang="en-US"/>
        </a:p>
      </dgm:t>
    </dgm:pt>
    <dgm:pt modelId="{C8C83B1E-849A-1746-93C1-F51E0F4A6AE3}" type="parTrans" cxnId="{4992E42A-7350-DD4D-9568-E2606B51796B}">
      <dgm:prSet/>
      <dgm:spPr/>
      <dgm:t>
        <a:bodyPr/>
        <a:lstStyle/>
        <a:p>
          <a:endParaRPr lang="en-US"/>
        </a:p>
      </dgm:t>
    </dgm:pt>
    <dgm:pt modelId="{E8358B61-3076-9D4C-9EB3-737573A976E0}">
      <dgm:prSet custT="1"/>
      <dgm:spPr/>
      <dgm:t>
        <a:bodyPr/>
        <a:lstStyle/>
        <a:p>
          <a:r>
            <a:rPr lang="en-US" sz="1600" b="1">
              <a:solidFill>
                <a:schemeClr val="tx1"/>
              </a:solidFill>
            </a:rPr>
            <a:t>Preservation </a:t>
          </a:r>
          <a:r>
            <a:rPr lang="en-US" sz="1600" b="1" dirty="0">
              <a:solidFill>
                <a:schemeClr val="tx1"/>
              </a:solidFill>
            </a:rPr>
            <a:t>and Evolution</a:t>
          </a:r>
        </a:p>
      </dgm:t>
    </dgm:pt>
    <dgm:pt modelId="{5694D3BB-8A39-8C49-9FE4-E7E8728C5553}" type="parTrans" cxnId="{8F0D36C1-3EB2-7D48-8FFC-699929C89D69}">
      <dgm:prSet/>
      <dgm:spPr/>
      <dgm:t>
        <a:bodyPr/>
        <a:lstStyle/>
        <a:p>
          <a:endParaRPr lang="en-US"/>
        </a:p>
      </dgm:t>
    </dgm:pt>
    <dgm:pt modelId="{2D81290D-CED1-5645-B366-4FD632C4DD76}" type="sibTrans" cxnId="{8F0D36C1-3EB2-7D48-8FFC-699929C89D69}">
      <dgm:prSet/>
      <dgm:spPr/>
      <dgm:t>
        <a:bodyPr/>
        <a:lstStyle/>
        <a:p>
          <a:endParaRPr lang="en-US"/>
        </a:p>
      </dgm:t>
    </dgm:pt>
    <dgm:pt modelId="{C2BC04EC-B8F7-4246-BD33-635866A4E6A9}" type="pres">
      <dgm:prSet presAssocID="{B98D5350-6E89-3246-AEAC-B2577D9B7BA0}" presName="cycle" presStyleCnt="0">
        <dgm:presLayoutVars>
          <dgm:dir/>
          <dgm:resizeHandles val="exact"/>
        </dgm:presLayoutVars>
      </dgm:prSet>
      <dgm:spPr/>
    </dgm:pt>
    <dgm:pt modelId="{B8E735FC-91EF-5849-B527-1EA756584359}" type="pres">
      <dgm:prSet presAssocID="{BF533065-328F-0D40-BBCA-910274EC4215}" presName="node" presStyleLbl="node1" presStyleIdx="0" presStyleCnt="6" custScaleX="148525" custScaleY="75825" custRadScaleRad="99845" custRadScaleInc="12332">
        <dgm:presLayoutVars>
          <dgm:bulletEnabled val="1"/>
        </dgm:presLayoutVars>
      </dgm:prSet>
      <dgm:spPr/>
    </dgm:pt>
    <dgm:pt modelId="{99B9AEB2-1BB3-B747-845F-3A428503E7FB}" type="pres">
      <dgm:prSet presAssocID="{EAFF56BE-762D-7D4B-9D47-47C8FCD5E1E3}" presName="sibTrans" presStyleLbl="sibTrans2D1" presStyleIdx="0" presStyleCnt="6"/>
      <dgm:spPr/>
    </dgm:pt>
    <dgm:pt modelId="{671B7C1D-961E-9041-8992-291BCD00A196}" type="pres">
      <dgm:prSet presAssocID="{EAFF56BE-762D-7D4B-9D47-47C8FCD5E1E3}" presName="connectorText" presStyleLbl="sibTrans2D1" presStyleIdx="0" presStyleCnt="6"/>
      <dgm:spPr/>
    </dgm:pt>
    <dgm:pt modelId="{00FB0927-DBEE-CE47-AA19-DDFBA786985B}" type="pres">
      <dgm:prSet presAssocID="{EB9575A1-DBD8-2A47-9770-A32B1D2F2166}" presName="node" presStyleLbl="node1" presStyleIdx="1" presStyleCnt="6" custScaleX="162341" custScaleY="92757" custRadScaleRad="108764" custRadScaleInc="11598">
        <dgm:presLayoutVars>
          <dgm:bulletEnabled val="1"/>
        </dgm:presLayoutVars>
      </dgm:prSet>
      <dgm:spPr/>
    </dgm:pt>
    <dgm:pt modelId="{05EDAEF1-5A8F-E94E-898E-4B087D532953}" type="pres">
      <dgm:prSet presAssocID="{337E7121-302A-E94B-84C7-5A19E7A782D2}" presName="sibTrans" presStyleLbl="sibTrans2D1" presStyleIdx="1" presStyleCnt="6" custScaleY="126595"/>
      <dgm:spPr/>
    </dgm:pt>
    <dgm:pt modelId="{6509B7F0-A9C3-B142-8B0F-D839350533A7}" type="pres">
      <dgm:prSet presAssocID="{337E7121-302A-E94B-84C7-5A19E7A782D2}" presName="connectorText" presStyleLbl="sibTrans2D1" presStyleIdx="1" presStyleCnt="6"/>
      <dgm:spPr/>
    </dgm:pt>
    <dgm:pt modelId="{936C0873-BB8B-4B45-A9C0-E5BA0FF98FC0}" type="pres">
      <dgm:prSet presAssocID="{65D04545-3CF1-5A4F-899A-6772BA879FBE}" presName="node" presStyleLbl="node1" presStyleIdx="2" presStyleCnt="6" custScaleX="158443" custScaleY="92237" custRadScaleRad="107017" custRadScaleInc="-13588">
        <dgm:presLayoutVars>
          <dgm:bulletEnabled val="1"/>
        </dgm:presLayoutVars>
      </dgm:prSet>
      <dgm:spPr/>
    </dgm:pt>
    <dgm:pt modelId="{98280971-F5D9-C745-9655-4DE09F7940CB}" type="pres">
      <dgm:prSet presAssocID="{295C65A1-958E-7C44-946F-297305C59D2C}" presName="sibTrans" presStyleLbl="sibTrans2D1" presStyleIdx="2" presStyleCnt="6"/>
      <dgm:spPr/>
    </dgm:pt>
    <dgm:pt modelId="{88BAD212-78C6-C64C-BAB3-B0FC687228DA}" type="pres">
      <dgm:prSet presAssocID="{295C65A1-958E-7C44-946F-297305C59D2C}" presName="connectorText" presStyleLbl="sibTrans2D1" presStyleIdx="2" presStyleCnt="6"/>
      <dgm:spPr/>
    </dgm:pt>
    <dgm:pt modelId="{0456D981-D766-C64C-8CDF-C05236B7CBB0}" type="pres">
      <dgm:prSet presAssocID="{D16B2594-2E7C-9048-BFE6-C9045ED21972}" presName="node" presStyleLbl="node1" presStyleIdx="3" presStyleCnt="6" custScaleX="158395" custScaleY="93156" custRadScaleRad="100394" custRadScaleInc="-13502">
        <dgm:presLayoutVars>
          <dgm:bulletEnabled val="1"/>
        </dgm:presLayoutVars>
      </dgm:prSet>
      <dgm:spPr/>
    </dgm:pt>
    <dgm:pt modelId="{23E0C534-77B8-494D-9718-D445384EE131}" type="pres">
      <dgm:prSet presAssocID="{49FA8CD3-2E1D-C949-BB24-97282E3A50D4}" presName="sibTrans" presStyleLbl="sibTrans2D1" presStyleIdx="3" presStyleCnt="6"/>
      <dgm:spPr/>
    </dgm:pt>
    <dgm:pt modelId="{1D3055C3-12EE-D042-B540-4739D42551EE}" type="pres">
      <dgm:prSet presAssocID="{49FA8CD3-2E1D-C949-BB24-97282E3A50D4}" presName="connectorText" presStyleLbl="sibTrans2D1" presStyleIdx="3" presStyleCnt="6"/>
      <dgm:spPr/>
    </dgm:pt>
    <dgm:pt modelId="{AF9D7CCC-61DE-CC46-A3AF-79290EF354E9}" type="pres">
      <dgm:prSet presAssocID="{1402BE63-5F2A-F944-8BC6-D68E2356408E}" presName="node" presStyleLbl="node1" presStyleIdx="4" presStyleCnt="6" custAng="0" custScaleX="166278" custRadScaleRad="102422" custRadScaleInc="12756">
        <dgm:presLayoutVars>
          <dgm:bulletEnabled val="1"/>
        </dgm:presLayoutVars>
      </dgm:prSet>
      <dgm:spPr/>
    </dgm:pt>
    <dgm:pt modelId="{E99DA543-0497-C54A-A5EB-369366DED32A}" type="pres">
      <dgm:prSet presAssocID="{89610869-1323-D74E-B231-05648643021E}" presName="sibTrans" presStyleLbl="sibTrans2D1" presStyleIdx="4" presStyleCnt="6" custLinFactNeighborX="-4539" custLinFactNeighborY="-9327"/>
      <dgm:spPr/>
    </dgm:pt>
    <dgm:pt modelId="{9B25DD3A-2D60-3E4B-AAF2-52AA3E70E063}" type="pres">
      <dgm:prSet presAssocID="{89610869-1323-D74E-B231-05648643021E}" presName="connectorText" presStyleLbl="sibTrans2D1" presStyleIdx="4" presStyleCnt="6"/>
      <dgm:spPr/>
    </dgm:pt>
    <dgm:pt modelId="{41104F10-81EF-6542-B460-11624CA39807}" type="pres">
      <dgm:prSet presAssocID="{E8358B61-3076-9D4C-9EB3-737573A976E0}" presName="node" presStyleLbl="node1" presStyleIdx="5" presStyleCnt="6" custScaleX="172858">
        <dgm:presLayoutVars>
          <dgm:bulletEnabled val="1"/>
        </dgm:presLayoutVars>
      </dgm:prSet>
      <dgm:spPr/>
    </dgm:pt>
    <dgm:pt modelId="{2215124B-D3EB-1B4C-8300-3D5F7249D568}" type="pres">
      <dgm:prSet presAssocID="{2D81290D-CED1-5645-B366-4FD632C4DD76}" presName="sibTrans" presStyleLbl="sibTrans2D1" presStyleIdx="5" presStyleCnt="6"/>
      <dgm:spPr/>
    </dgm:pt>
    <dgm:pt modelId="{4899646D-CCF2-CF40-9266-3CBC19685374}" type="pres">
      <dgm:prSet presAssocID="{2D81290D-CED1-5645-B366-4FD632C4DD76}" presName="connectorText" presStyleLbl="sibTrans2D1" presStyleIdx="5" presStyleCnt="6"/>
      <dgm:spPr/>
    </dgm:pt>
  </dgm:ptLst>
  <dgm:cxnLst>
    <dgm:cxn modelId="{C8A13518-8511-574A-ABBB-139C2A540765}" srcId="{B98D5350-6E89-3246-AEAC-B2577D9B7BA0}" destId="{1402BE63-5F2A-F944-8BC6-D68E2356408E}" srcOrd="4" destOrd="0" parTransId="{C5204494-C6EF-D947-87D3-B0EAC3DB1C83}" sibTransId="{89610869-1323-D74E-B231-05648643021E}"/>
    <dgm:cxn modelId="{4992E42A-7350-DD4D-9568-E2606B51796B}" srcId="{B98D5350-6E89-3246-AEAC-B2577D9B7BA0}" destId="{65D04545-3CF1-5A4F-899A-6772BA879FBE}" srcOrd="2" destOrd="0" parTransId="{C8C83B1E-849A-1746-93C1-F51E0F4A6AE3}" sibTransId="{295C65A1-958E-7C44-946F-297305C59D2C}"/>
    <dgm:cxn modelId="{B8D43435-082A-C74D-91B7-1A9170A75D11}" type="presOf" srcId="{295C65A1-958E-7C44-946F-297305C59D2C}" destId="{88BAD212-78C6-C64C-BAB3-B0FC687228DA}" srcOrd="1" destOrd="0" presId="urn:microsoft.com/office/officeart/2005/8/layout/cycle2"/>
    <dgm:cxn modelId="{70B0C139-CDEE-9742-91ED-0D00AC22CDF1}" type="presOf" srcId="{49FA8CD3-2E1D-C949-BB24-97282E3A50D4}" destId="{23E0C534-77B8-494D-9718-D445384EE131}" srcOrd="0" destOrd="0" presId="urn:microsoft.com/office/officeart/2005/8/layout/cycle2"/>
    <dgm:cxn modelId="{6B563B42-A061-654E-BF3F-BBBDFD76756A}" type="presOf" srcId="{337E7121-302A-E94B-84C7-5A19E7A782D2}" destId="{05EDAEF1-5A8F-E94E-898E-4B087D532953}" srcOrd="0" destOrd="0" presId="urn:microsoft.com/office/officeart/2005/8/layout/cycle2"/>
    <dgm:cxn modelId="{E83B8649-A6B9-924E-A182-A6FBFF43544B}" type="presOf" srcId="{65D04545-3CF1-5A4F-899A-6772BA879FBE}" destId="{936C0873-BB8B-4B45-A9C0-E5BA0FF98FC0}" srcOrd="0" destOrd="0" presId="urn:microsoft.com/office/officeart/2005/8/layout/cycle2"/>
    <dgm:cxn modelId="{59060959-2F44-7B47-8D3D-40F04D624049}" type="presOf" srcId="{2D81290D-CED1-5645-B366-4FD632C4DD76}" destId="{4899646D-CCF2-CF40-9266-3CBC19685374}" srcOrd="1" destOrd="0" presId="urn:microsoft.com/office/officeart/2005/8/layout/cycle2"/>
    <dgm:cxn modelId="{2DDB8262-F574-C247-88A0-E21D8FA6F88F}" type="presOf" srcId="{337E7121-302A-E94B-84C7-5A19E7A782D2}" destId="{6509B7F0-A9C3-B142-8B0F-D839350533A7}" srcOrd="1" destOrd="0" presId="urn:microsoft.com/office/officeart/2005/8/layout/cycle2"/>
    <dgm:cxn modelId="{66CE6C67-77CE-BA49-BE4C-9AA0DC975986}" type="presOf" srcId="{89610869-1323-D74E-B231-05648643021E}" destId="{E99DA543-0497-C54A-A5EB-369366DED32A}" srcOrd="0" destOrd="0" presId="urn:microsoft.com/office/officeart/2005/8/layout/cycle2"/>
    <dgm:cxn modelId="{01339A6F-FC70-5B42-AB2D-D2E488E83714}" srcId="{B98D5350-6E89-3246-AEAC-B2577D9B7BA0}" destId="{EB9575A1-DBD8-2A47-9770-A32B1D2F2166}" srcOrd="1" destOrd="0" parTransId="{DCE18733-D9F9-7F46-A876-2A38DACEDE69}" sibTransId="{337E7121-302A-E94B-84C7-5A19E7A782D2}"/>
    <dgm:cxn modelId="{DA749883-FC7A-E54B-810D-11FFD80F61CE}" type="presOf" srcId="{EAFF56BE-762D-7D4B-9D47-47C8FCD5E1E3}" destId="{99B9AEB2-1BB3-B747-845F-3A428503E7FB}" srcOrd="0" destOrd="0" presId="urn:microsoft.com/office/officeart/2005/8/layout/cycle2"/>
    <dgm:cxn modelId="{8E32BD88-00DF-6B4E-B940-7F457043A5DC}" type="presOf" srcId="{EAFF56BE-762D-7D4B-9D47-47C8FCD5E1E3}" destId="{671B7C1D-961E-9041-8992-291BCD00A196}" srcOrd="1" destOrd="0" presId="urn:microsoft.com/office/officeart/2005/8/layout/cycle2"/>
    <dgm:cxn modelId="{B29C8F8F-31F1-A74D-8F06-50433624A189}" type="presOf" srcId="{D16B2594-2E7C-9048-BFE6-C9045ED21972}" destId="{0456D981-D766-C64C-8CDF-C05236B7CBB0}" srcOrd="0" destOrd="0" presId="urn:microsoft.com/office/officeart/2005/8/layout/cycle2"/>
    <dgm:cxn modelId="{8C54DB97-6BEA-F340-AA4E-036E55FBE996}" srcId="{B98D5350-6E89-3246-AEAC-B2577D9B7BA0}" destId="{D16B2594-2E7C-9048-BFE6-C9045ED21972}" srcOrd="3" destOrd="0" parTransId="{8BEC7998-ED3D-E246-9D97-521F407F17AC}" sibTransId="{49FA8CD3-2E1D-C949-BB24-97282E3A50D4}"/>
    <dgm:cxn modelId="{79F68B9B-AF58-5B4B-9148-0EB858110BA6}" type="presOf" srcId="{295C65A1-958E-7C44-946F-297305C59D2C}" destId="{98280971-F5D9-C745-9655-4DE09F7940CB}" srcOrd="0" destOrd="0" presId="urn:microsoft.com/office/officeart/2005/8/layout/cycle2"/>
    <dgm:cxn modelId="{810F5B9F-7C45-6C46-B604-225B21695C36}" type="presOf" srcId="{E8358B61-3076-9D4C-9EB3-737573A976E0}" destId="{41104F10-81EF-6542-B460-11624CA39807}" srcOrd="0" destOrd="0" presId="urn:microsoft.com/office/officeart/2005/8/layout/cycle2"/>
    <dgm:cxn modelId="{646F9FA7-25C8-CF4D-AD8F-42222E02F0F5}" srcId="{B98D5350-6E89-3246-AEAC-B2577D9B7BA0}" destId="{BF533065-328F-0D40-BBCA-910274EC4215}" srcOrd="0" destOrd="0" parTransId="{AAF991A0-CC11-C94B-A16B-5359EA8DF95C}" sibTransId="{EAFF56BE-762D-7D4B-9D47-47C8FCD5E1E3}"/>
    <dgm:cxn modelId="{2E56BDAB-D21C-844E-876E-93C76DF28F53}" type="presOf" srcId="{BF533065-328F-0D40-BBCA-910274EC4215}" destId="{B8E735FC-91EF-5849-B527-1EA756584359}" srcOrd="0" destOrd="0" presId="urn:microsoft.com/office/officeart/2005/8/layout/cycle2"/>
    <dgm:cxn modelId="{A182E9B2-92CB-E143-ABD8-B864C4315523}" type="presOf" srcId="{89610869-1323-D74E-B231-05648643021E}" destId="{9B25DD3A-2D60-3E4B-AAF2-52AA3E70E063}" srcOrd="1" destOrd="0" presId="urn:microsoft.com/office/officeart/2005/8/layout/cycle2"/>
    <dgm:cxn modelId="{C7C031B3-B834-8142-BE4F-805DDDAC06B3}" type="presOf" srcId="{2D81290D-CED1-5645-B366-4FD632C4DD76}" destId="{2215124B-D3EB-1B4C-8300-3D5F7249D568}" srcOrd="0" destOrd="0" presId="urn:microsoft.com/office/officeart/2005/8/layout/cycle2"/>
    <dgm:cxn modelId="{175FEBBA-94CA-0845-8709-73519478E84B}" type="presOf" srcId="{B98D5350-6E89-3246-AEAC-B2577D9B7BA0}" destId="{C2BC04EC-B8F7-4246-BD33-635866A4E6A9}" srcOrd="0" destOrd="0" presId="urn:microsoft.com/office/officeart/2005/8/layout/cycle2"/>
    <dgm:cxn modelId="{8F0D36C1-3EB2-7D48-8FFC-699929C89D69}" srcId="{B98D5350-6E89-3246-AEAC-B2577D9B7BA0}" destId="{E8358B61-3076-9D4C-9EB3-737573A976E0}" srcOrd="5" destOrd="0" parTransId="{5694D3BB-8A39-8C49-9FE4-E7E8728C5553}" sibTransId="{2D81290D-CED1-5645-B366-4FD632C4DD76}"/>
    <dgm:cxn modelId="{83DFA7E7-6667-DF44-958B-3CA48F18CDE6}" type="presOf" srcId="{1402BE63-5F2A-F944-8BC6-D68E2356408E}" destId="{AF9D7CCC-61DE-CC46-A3AF-79290EF354E9}" srcOrd="0" destOrd="0" presId="urn:microsoft.com/office/officeart/2005/8/layout/cycle2"/>
    <dgm:cxn modelId="{47BCC0EA-9F46-F04F-BA14-65705679859F}" type="presOf" srcId="{EB9575A1-DBD8-2A47-9770-A32B1D2F2166}" destId="{00FB0927-DBEE-CE47-AA19-DDFBA786985B}" srcOrd="0" destOrd="0" presId="urn:microsoft.com/office/officeart/2005/8/layout/cycle2"/>
    <dgm:cxn modelId="{1AC3EBFD-D94F-CB47-AA17-ABF8DC612F2F}" type="presOf" srcId="{49FA8CD3-2E1D-C949-BB24-97282E3A50D4}" destId="{1D3055C3-12EE-D042-B540-4739D42551EE}" srcOrd="1" destOrd="0" presId="urn:microsoft.com/office/officeart/2005/8/layout/cycle2"/>
    <dgm:cxn modelId="{E9C612A2-D8D6-D445-BC86-4D2770EC6568}" type="presParOf" srcId="{C2BC04EC-B8F7-4246-BD33-635866A4E6A9}" destId="{B8E735FC-91EF-5849-B527-1EA756584359}" srcOrd="0" destOrd="0" presId="urn:microsoft.com/office/officeart/2005/8/layout/cycle2"/>
    <dgm:cxn modelId="{A0592D23-7FAC-6E49-A115-48D378ACA1F7}" type="presParOf" srcId="{C2BC04EC-B8F7-4246-BD33-635866A4E6A9}" destId="{99B9AEB2-1BB3-B747-845F-3A428503E7FB}" srcOrd="1" destOrd="0" presId="urn:microsoft.com/office/officeart/2005/8/layout/cycle2"/>
    <dgm:cxn modelId="{F36E6389-0EED-0F43-AE63-8696FFCDC7F3}" type="presParOf" srcId="{99B9AEB2-1BB3-B747-845F-3A428503E7FB}" destId="{671B7C1D-961E-9041-8992-291BCD00A196}" srcOrd="0" destOrd="0" presId="urn:microsoft.com/office/officeart/2005/8/layout/cycle2"/>
    <dgm:cxn modelId="{5B510F10-EB2A-8A4F-B0B6-5F7CBDDA9539}" type="presParOf" srcId="{C2BC04EC-B8F7-4246-BD33-635866A4E6A9}" destId="{00FB0927-DBEE-CE47-AA19-DDFBA786985B}" srcOrd="2" destOrd="0" presId="urn:microsoft.com/office/officeart/2005/8/layout/cycle2"/>
    <dgm:cxn modelId="{CD1695D8-EBD6-3D4A-8513-06CA1BFEBB54}" type="presParOf" srcId="{C2BC04EC-B8F7-4246-BD33-635866A4E6A9}" destId="{05EDAEF1-5A8F-E94E-898E-4B087D532953}" srcOrd="3" destOrd="0" presId="urn:microsoft.com/office/officeart/2005/8/layout/cycle2"/>
    <dgm:cxn modelId="{7D83C052-29AD-0142-8655-A0914051104F}" type="presParOf" srcId="{05EDAEF1-5A8F-E94E-898E-4B087D532953}" destId="{6509B7F0-A9C3-B142-8B0F-D839350533A7}" srcOrd="0" destOrd="0" presId="urn:microsoft.com/office/officeart/2005/8/layout/cycle2"/>
    <dgm:cxn modelId="{464D4E37-7E4F-D64B-B07E-2CEC642B4272}" type="presParOf" srcId="{C2BC04EC-B8F7-4246-BD33-635866A4E6A9}" destId="{936C0873-BB8B-4B45-A9C0-E5BA0FF98FC0}" srcOrd="4" destOrd="0" presId="urn:microsoft.com/office/officeart/2005/8/layout/cycle2"/>
    <dgm:cxn modelId="{5B1C4F2F-8534-314B-83A7-7FBA7EDBC21B}" type="presParOf" srcId="{C2BC04EC-B8F7-4246-BD33-635866A4E6A9}" destId="{98280971-F5D9-C745-9655-4DE09F7940CB}" srcOrd="5" destOrd="0" presId="urn:microsoft.com/office/officeart/2005/8/layout/cycle2"/>
    <dgm:cxn modelId="{5E7F9DF9-D39C-EA43-9E40-851834E795ED}" type="presParOf" srcId="{98280971-F5D9-C745-9655-4DE09F7940CB}" destId="{88BAD212-78C6-C64C-BAB3-B0FC687228DA}" srcOrd="0" destOrd="0" presId="urn:microsoft.com/office/officeart/2005/8/layout/cycle2"/>
    <dgm:cxn modelId="{91185AE0-8596-7B41-8B8F-CAE7DD47E27C}" type="presParOf" srcId="{C2BC04EC-B8F7-4246-BD33-635866A4E6A9}" destId="{0456D981-D766-C64C-8CDF-C05236B7CBB0}" srcOrd="6" destOrd="0" presId="urn:microsoft.com/office/officeart/2005/8/layout/cycle2"/>
    <dgm:cxn modelId="{2A65196A-5A90-F342-A12E-6B1690294218}" type="presParOf" srcId="{C2BC04EC-B8F7-4246-BD33-635866A4E6A9}" destId="{23E0C534-77B8-494D-9718-D445384EE131}" srcOrd="7" destOrd="0" presId="urn:microsoft.com/office/officeart/2005/8/layout/cycle2"/>
    <dgm:cxn modelId="{18D985F8-160A-374B-86CA-A88AAF9BA866}" type="presParOf" srcId="{23E0C534-77B8-494D-9718-D445384EE131}" destId="{1D3055C3-12EE-D042-B540-4739D42551EE}" srcOrd="0" destOrd="0" presId="urn:microsoft.com/office/officeart/2005/8/layout/cycle2"/>
    <dgm:cxn modelId="{B72133BA-867E-DF49-932A-08E1BFD7CBC9}" type="presParOf" srcId="{C2BC04EC-B8F7-4246-BD33-635866A4E6A9}" destId="{AF9D7CCC-61DE-CC46-A3AF-79290EF354E9}" srcOrd="8" destOrd="0" presId="urn:microsoft.com/office/officeart/2005/8/layout/cycle2"/>
    <dgm:cxn modelId="{40601DD7-C8B2-B24A-A629-CA5D8432840F}" type="presParOf" srcId="{C2BC04EC-B8F7-4246-BD33-635866A4E6A9}" destId="{E99DA543-0497-C54A-A5EB-369366DED32A}" srcOrd="9" destOrd="0" presId="urn:microsoft.com/office/officeart/2005/8/layout/cycle2"/>
    <dgm:cxn modelId="{AD82AE3B-BCFA-6040-8AFA-D5AD322E2A39}" type="presParOf" srcId="{E99DA543-0497-C54A-A5EB-369366DED32A}" destId="{9B25DD3A-2D60-3E4B-AAF2-52AA3E70E063}" srcOrd="0" destOrd="0" presId="urn:microsoft.com/office/officeart/2005/8/layout/cycle2"/>
    <dgm:cxn modelId="{07CB1A4A-D71A-664B-8D7A-EE15A911D03E}" type="presParOf" srcId="{C2BC04EC-B8F7-4246-BD33-635866A4E6A9}" destId="{41104F10-81EF-6542-B460-11624CA39807}" srcOrd="10" destOrd="0" presId="urn:microsoft.com/office/officeart/2005/8/layout/cycle2"/>
    <dgm:cxn modelId="{B6576C3E-74A3-3E46-B3B6-5E31CAB06E46}" type="presParOf" srcId="{C2BC04EC-B8F7-4246-BD33-635866A4E6A9}" destId="{2215124B-D3EB-1B4C-8300-3D5F7249D568}" srcOrd="11" destOrd="0" presId="urn:microsoft.com/office/officeart/2005/8/layout/cycle2"/>
    <dgm:cxn modelId="{36A9020C-766E-8741-A85A-C44D83F46C24}" type="presParOf" srcId="{2215124B-D3EB-1B4C-8300-3D5F7249D568}" destId="{4899646D-CCF2-CF40-9266-3CBC196853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B0061-6651-6441-9554-62504639B819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428E2960-01DF-0D44-8298-3E1926096254}">
      <dgm:prSet phldrT="[Text]"/>
      <dgm:spPr/>
      <dgm:t>
        <a:bodyPr/>
        <a:lstStyle/>
        <a:p>
          <a:pPr>
            <a:buNone/>
          </a:pPr>
          <a:r>
            <a:rPr lang="en-US" b="1"/>
            <a:t>2019 ESDC</a:t>
          </a:r>
          <a:r>
            <a:rPr lang="en-US" i="1"/>
            <a:t> adopts Greenplum</a:t>
          </a:r>
          <a:endParaRPr lang="en-US"/>
        </a:p>
      </dgm:t>
    </dgm:pt>
    <dgm:pt modelId="{9DCC6A46-312F-5F43-BC60-2DFFFD21A5F8}" type="parTrans" cxnId="{A0FF5753-2DA5-E244-A239-3F105BB64014}">
      <dgm:prSet/>
      <dgm:spPr/>
      <dgm:t>
        <a:bodyPr/>
        <a:lstStyle/>
        <a:p>
          <a:endParaRPr lang="en-US"/>
        </a:p>
      </dgm:t>
    </dgm:pt>
    <dgm:pt modelId="{BDD4F773-A899-6A43-B11B-5E442B35E4F4}" type="sibTrans" cxnId="{A0FF5753-2DA5-E244-A239-3F105BB64014}">
      <dgm:prSet/>
      <dgm:spPr/>
      <dgm:t>
        <a:bodyPr/>
        <a:lstStyle/>
        <a:p>
          <a:endParaRPr lang="en-US"/>
        </a:p>
      </dgm:t>
    </dgm:pt>
    <dgm:pt modelId="{55DD209F-B9C9-5F49-B249-1B9422D881CA}">
      <dgm:prSet phldrT="[Text]"/>
      <dgm:spPr/>
      <dgm:t>
        <a:bodyPr/>
        <a:lstStyle/>
        <a:p>
          <a:pPr>
            <a:buNone/>
          </a:pPr>
          <a:r>
            <a:rPr lang="en-US" b="1"/>
            <a:t>2024–</a:t>
          </a:r>
          <a:r>
            <a:rPr lang="en-US" i="1"/>
            <a:t>ESDC launches assessment of alternatives</a:t>
          </a:r>
          <a:endParaRPr lang="en-US"/>
        </a:p>
      </dgm:t>
    </dgm:pt>
    <dgm:pt modelId="{949003E2-0B14-1440-985B-6A0346156F40}" type="parTrans" cxnId="{C93C54C1-9D29-654E-A2BB-FD677F46221F}">
      <dgm:prSet/>
      <dgm:spPr/>
      <dgm:t>
        <a:bodyPr/>
        <a:lstStyle/>
        <a:p>
          <a:endParaRPr lang="en-US"/>
        </a:p>
      </dgm:t>
    </dgm:pt>
    <dgm:pt modelId="{0D8400E1-2969-D74B-B51F-0467101F5B8E}" type="sibTrans" cxnId="{C93C54C1-9D29-654E-A2BB-FD677F46221F}">
      <dgm:prSet/>
      <dgm:spPr/>
      <dgm:t>
        <a:bodyPr/>
        <a:lstStyle/>
        <a:p>
          <a:endParaRPr lang="en-US"/>
        </a:p>
      </dgm:t>
    </dgm:pt>
    <dgm:pt modelId="{A298E121-F604-A742-9533-7862E5DCD689}">
      <dgm:prSet phldrT="[Text]"/>
      <dgm:spPr/>
      <dgm:t>
        <a:bodyPr/>
        <a:lstStyle/>
        <a:p>
          <a:pPr>
            <a:buNone/>
          </a:pPr>
          <a:r>
            <a:rPr lang="en-US" b="1" dirty="0"/>
            <a:t>2024 - </a:t>
          </a:r>
          <a:r>
            <a:rPr lang="en-US" i="1" dirty="0"/>
            <a:t>Broadcom closes open-source version — dependency revealed</a:t>
          </a:r>
          <a:endParaRPr lang="en-US" dirty="0"/>
        </a:p>
      </dgm:t>
    </dgm:pt>
    <dgm:pt modelId="{F6F9FDBE-AE0E-8645-963C-0B763992147E}" type="parTrans" cxnId="{08509BEE-2B20-1F49-9C8F-8F49CCC07F4A}">
      <dgm:prSet/>
      <dgm:spPr/>
      <dgm:t>
        <a:bodyPr/>
        <a:lstStyle/>
        <a:p>
          <a:endParaRPr lang="en-US"/>
        </a:p>
      </dgm:t>
    </dgm:pt>
    <dgm:pt modelId="{E50702E8-DEFB-9C47-B88A-97195EE690E6}" type="sibTrans" cxnId="{08509BEE-2B20-1F49-9C8F-8F49CCC07F4A}">
      <dgm:prSet/>
      <dgm:spPr/>
      <dgm:t>
        <a:bodyPr/>
        <a:lstStyle/>
        <a:p>
          <a:endParaRPr lang="en-US"/>
        </a:p>
      </dgm:t>
    </dgm:pt>
    <dgm:pt modelId="{1E807162-FA88-EF4C-B330-D0C104963CAE}">
      <dgm:prSet/>
      <dgm:spPr/>
      <dgm:t>
        <a:bodyPr/>
        <a:lstStyle/>
        <a:p>
          <a:pPr>
            <a:buNone/>
          </a:pPr>
          <a:r>
            <a:rPr lang="en-US" b="1"/>
            <a:t>Future - </a:t>
          </a:r>
          <a:r>
            <a:rPr lang="en-US" i="1"/>
            <a:t>Modular, sustainable architecture — lessons learned</a:t>
          </a:r>
          <a:endParaRPr lang="en-US"/>
        </a:p>
      </dgm:t>
    </dgm:pt>
    <dgm:pt modelId="{14AD343F-1B4B-2A41-AA8B-206909A09EB0}" type="parTrans" cxnId="{DC1E2151-46D4-6F43-BD57-114FCE588D4A}">
      <dgm:prSet/>
      <dgm:spPr/>
      <dgm:t>
        <a:bodyPr/>
        <a:lstStyle/>
        <a:p>
          <a:endParaRPr lang="en-US"/>
        </a:p>
      </dgm:t>
    </dgm:pt>
    <dgm:pt modelId="{710D5CAE-6332-2D42-AABE-08CCB36E61C6}" type="sibTrans" cxnId="{DC1E2151-46D4-6F43-BD57-114FCE588D4A}">
      <dgm:prSet/>
      <dgm:spPr/>
      <dgm:t>
        <a:bodyPr/>
        <a:lstStyle/>
        <a:p>
          <a:endParaRPr lang="en-US"/>
        </a:p>
      </dgm:t>
    </dgm:pt>
    <dgm:pt modelId="{10265AED-0277-D54A-9D3B-7DE5C4C8C23A}" type="pres">
      <dgm:prSet presAssocID="{761B0061-6651-6441-9554-62504639B819}" presName="Name0" presStyleCnt="0">
        <dgm:presLayoutVars>
          <dgm:dir/>
          <dgm:resizeHandles val="exact"/>
        </dgm:presLayoutVars>
      </dgm:prSet>
      <dgm:spPr/>
    </dgm:pt>
    <dgm:pt modelId="{CC8048DD-C7DD-494F-8355-32604A0374FC}" type="pres">
      <dgm:prSet presAssocID="{428E2960-01DF-0D44-8298-3E1926096254}" presName="node" presStyleLbl="node1" presStyleIdx="0" presStyleCnt="4" custScaleX="115911">
        <dgm:presLayoutVars>
          <dgm:bulletEnabled val="1"/>
        </dgm:presLayoutVars>
      </dgm:prSet>
      <dgm:spPr/>
    </dgm:pt>
    <dgm:pt modelId="{291FB90A-E97B-EC48-8E7A-8E367625701D}" type="pres">
      <dgm:prSet presAssocID="{BDD4F773-A899-6A43-B11B-5E442B35E4F4}" presName="sibTrans" presStyleLbl="sibTrans2D1" presStyleIdx="0" presStyleCnt="3"/>
      <dgm:spPr/>
    </dgm:pt>
    <dgm:pt modelId="{54FE374D-4B3E-8244-9941-94894728507D}" type="pres">
      <dgm:prSet presAssocID="{BDD4F773-A899-6A43-B11B-5E442B35E4F4}" presName="connectorText" presStyleLbl="sibTrans2D1" presStyleIdx="0" presStyleCnt="3"/>
      <dgm:spPr/>
    </dgm:pt>
    <dgm:pt modelId="{69724E85-2D59-524E-9037-45E271381DE2}" type="pres">
      <dgm:prSet presAssocID="{A298E121-F604-A742-9533-7862E5DCD689}" presName="node" presStyleLbl="node1" presStyleIdx="1" presStyleCnt="4" custScaleX="131308">
        <dgm:presLayoutVars>
          <dgm:bulletEnabled val="1"/>
        </dgm:presLayoutVars>
      </dgm:prSet>
      <dgm:spPr/>
    </dgm:pt>
    <dgm:pt modelId="{ECCD9D5B-8C6B-E740-AD80-9D356188840E}" type="pres">
      <dgm:prSet presAssocID="{E50702E8-DEFB-9C47-B88A-97195EE690E6}" presName="sibTrans" presStyleLbl="sibTrans2D1" presStyleIdx="1" presStyleCnt="3"/>
      <dgm:spPr/>
    </dgm:pt>
    <dgm:pt modelId="{B1178282-C033-EB4B-A9B0-2973748CCD3E}" type="pres">
      <dgm:prSet presAssocID="{E50702E8-DEFB-9C47-B88A-97195EE690E6}" presName="connectorText" presStyleLbl="sibTrans2D1" presStyleIdx="1" presStyleCnt="3"/>
      <dgm:spPr/>
    </dgm:pt>
    <dgm:pt modelId="{CB112EFE-8E82-4A43-94DD-132AC13266E4}" type="pres">
      <dgm:prSet presAssocID="{55DD209F-B9C9-5F49-B249-1B9422D881CA}" presName="node" presStyleLbl="node1" presStyleIdx="2" presStyleCnt="4" custScaleX="137305">
        <dgm:presLayoutVars>
          <dgm:bulletEnabled val="1"/>
        </dgm:presLayoutVars>
      </dgm:prSet>
      <dgm:spPr/>
    </dgm:pt>
    <dgm:pt modelId="{200314A9-67BD-0642-BFF2-148130DB69A9}" type="pres">
      <dgm:prSet presAssocID="{0D8400E1-2969-D74B-B51F-0467101F5B8E}" presName="sibTrans" presStyleLbl="sibTrans2D1" presStyleIdx="2" presStyleCnt="3"/>
      <dgm:spPr/>
    </dgm:pt>
    <dgm:pt modelId="{76614431-4035-FE40-822D-1291460880CE}" type="pres">
      <dgm:prSet presAssocID="{0D8400E1-2969-D74B-B51F-0467101F5B8E}" presName="connectorText" presStyleLbl="sibTrans2D1" presStyleIdx="2" presStyleCnt="3"/>
      <dgm:spPr/>
    </dgm:pt>
    <dgm:pt modelId="{3BD935AB-9150-8542-A1FC-7545287E02CD}" type="pres">
      <dgm:prSet presAssocID="{1E807162-FA88-EF4C-B330-D0C104963CAE}" presName="node" presStyleLbl="node1" presStyleIdx="3" presStyleCnt="4">
        <dgm:presLayoutVars>
          <dgm:bulletEnabled val="1"/>
        </dgm:presLayoutVars>
      </dgm:prSet>
      <dgm:spPr/>
    </dgm:pt>
  </dgm:ptLst>
  <dgm:cxnLst>
    <dgm:cxn modelId="{5B03550A-0AA6-0747-8262-69123F3739CC}" type="presOf" srcId="{55DD209F-B9C9-5F49-B249-1B9422D881CA}" destId="{CB112EFE-8E82-4A43-94DD-132AC13266E4}" srcOrd="0" destOrd="0" presId="urn:microsoft.com/office/officeart/2005/8/layout/process1"/>
    <dgm:cxn modelId="{BE68DE10-EA05-2B4F-93A9-D90E28955F85}" type="presOf" srcId="{A298E121-F604-A742-9533-7862E5DCD689}" destId="{69724E85-2D59-524E-9037-45E271381DE2}" srcOrd="0" destOrd="0" presId="urn:microsoft.com/office/officeart/2005/8/layout/process1"/>
    <dgm:cxn modelId="{08A83D24-74F8-4045-B81B-9C1C576828B6}" type="presOf" srcId="{761B0061-6651-6441-9554-62504639B819}" destId="{10265AED-0277-D54A-9D3B-7DE5C4C8C23A}" srcOrd="0" destOrd="0" presId="urn:microsoft.com/office/officeart/2005/8/layout/process1"/>
    <dgm:cxn modelId="{DD669E28-473C-5940-BD2B-7531C1202F82}" type="presOf" srcId="{E50702E8-DEFB-9C47-B88A-97195EE690E6}" destId="{B1178282-C033-EB4B-A9B0-2973748CCD3E}" srcOrd="1" destOrd="0" presId="urn:microsoft.com/office/officeart/2005/8/layout/process1"/>
    <dgm:cxn modelId="{25A33F4E-A0D1-624C-9177-C47DEFF46919}" type="presOf" srcId="{0D8400E1-2969-D74B-B51F-0467101F5B8E}" destId="{76614431-4035-FE40-822D-1291460880CE}" srcOrd="1" destOrd="0" presId="urn:microsoft.com/office/officeart/2005/8/layout/process1"/>
    <dgm:cxn modelId="{CDD3794F-B3B7-EC4D-9DBA-5BCCBF95DEDE}" type="presOf" srcId="{1E807162-FA88-EF4C-B330-D0C104963CAE}" destId="{3BD935AB-9150-8542-A1FC-7545287E02CD}" srcOrd="0" destOrd="0" presId="urn:microsoft.com/office/officeart/2005/8/layout/process1"/>
    <dgm:cxn modelId="{DC1E2151-46D4-6F43-BD57-114FCE588D4A}" srcId="{761B0061-6651-6441-9554-62504639B819}" destId="{1E807162-FA88-EF4C-B330-D0C104963CAE}" srcOrd="3" destOrd="0" parTransId="{14AD343F-1B4B-2A41-AA8B-206909A09EB0}" sibTransId="{710D5CAE-6332-2D42-AABE-08CCB36E61C6}"/>
    <dgm:cxn modelId="{A0FF5753-2DA5-E244-A239-3F105BB64014}" srcId="{761B0061-6651-6441-9554-62504639B819}" destId="{428E2960-01DF-0D44-8298-3E1926096254}" srcOrd="0" destOrd="0" parTransId="{9DCC6A46-312F-5F43-BC60-2DFFFD21A5F8}" sibTransId="{BDD4F773-A899-6A43-B11B-5E442B35E4F4}"/>
    <dgm:cxn modelId="{6E5D9455-6094-8F45-8A65-D88A9937E54D}" type="presOf" srcId="{428E2960-01DF-0D44-8298-3E1926096254}" destId="{CC8048DD-C7DD-494F-8355-32604A0374FC}" srcOrd="0" destOrd="0" presId="urn:microsoft.com/office/officeart/2005/8/layout/process1"/>
    <dgm:cxn modelId="{1B360256-034D-C846-A38F-EEF7E477EC14}" type="presOf" srcId="{0D8400E1-2969-D74B-B51F-0467101F5B8E}" destId="{200314A9-67BD-0642-BFF2-148130DB69A9}" srcOrd="0" destOrd="0" presId="urn:microsoft.com/office/officeart/2005/8/layout/process1"/>
    <dgm:cxn modelId="{8C35815C-38BE-CA4F-8690-13CA088CA57E}" type="presOf" srcId="{BDD4F773-A899-6A43-B11B-5E442B35E4F4}" destId="{291FB90A-E97B-EC48-8E7A-8E367625701D}" srcOrd="0" destOrd="0" presId="urn:microsoft.com/office/officeart/2005/8/layout/process1"/>
    <dgm:cxn modelId="{A3AEA094-29AA-9B44-9D48-794E186BA52D}" type="presOf" srcId="{E50702E8-DEFB-9C47-B88A-97195EE690E6}" destId="{ECCD9D5B-8C6B-E740-AD80-9D356188840E}" srcOrd="0" destOrd="0" presId="urn:microsoft.com/office/officeart/2005/8/layout/process1"/>
    <dgm:cxn modelId="{C93C54C1-9D29-654E-A2BB-FD677F46221F}" srcId="{761B0061-6651-6441-9554-62504639B819}" destId="{55DD209F-B9C9-5F49-B249-1B9422D881CA}" srcOrd="2" destOrd="0" parTransId="{949003E2-0B14-1440-985B-6A0346156F40}" sibTransId="{0D8400E1-2969-D74B-B51F-0467101F5B8E}"/>
    <dgm:cxn modelId="{EAB68FDD-9C54-C246-9C9E-61672C5B9340}" type="presOf" srcId="{BDD4F773-A899-6A43-B11B-5E442B35E4F4}" destId="{54FE374D-4B3E-8244-9941-94894728507D}" srcOrd="1" destOrd="0" presId="urn:microsoft.com/office/officeart/2005/8/layout/process1"/>
    <dgm:cxn modelId="{08509BEE-2B20-1F49-9C8F-8F49CCC07F4A}" srcId="{761B0061-6651-6441-9554-62504639B819}" destId="{A298E121-F604-A742-9533-7862E5DCD689}" srcOrd="1" destOrd="0" parTransId="{F6F9FDBE-AE0E-8645-963C-0B763992147E}" sibTransId="{E50702E8-DEFB-9C47-B88A-97195EE690E6}"/>
    <dgm:cxn modelId="{36500F90-F5E3-A24F-9C76-3032A8D855BF}" type="presParOf" srcId="{10265AED-0277-D54A-9D3B-7DE5C4C8C23A}" destId="{CC8048DD-C7DD-494F-8355-32604A0374FC}" srcOrd="0" destOrd="0" presId="urn:microsoft.com/office/officeart/2005/8/layout/process1"/>
    <dgm:cxn modelId="{FDF823FE-DF93-C145-96AF-DF4668B8FDA8}" type="presParOf" srcId="{10265AED-0277-D54A-9D3B-7DE5C4C8C23A}" destId="{291FB90A-E97B-EC48-8E7A-8E367625701D}" srcOrd="1" destOrd="0" presId="urn:microsoft.com/office/officeart/2005/8/layout/process1"/>
    <dgm:cxn modelId="{92910759-8648-8B47-A80E-705214BCEABA}" type="presParOf" srcId="{291FB90A-E97B-EC48-8E7A-8E367625701D}" destId="{54FE374D-4B3E-8244-9941-94894728507D}" srcOrd="0" destOrd="0" presId="urn:microsoft.com/office/officeart/2005/8/layout/process1"/>
    <dgm:cxn modelId="{3BBF9D5E-FC9D-6B46-84EC-69FEF888F230}" type="presParOf" srcId="{10265AED-0277-D54A-9D3B-7DE5C4C8C23A}" destId="{69724E85-2D59-524E-9037-45E271381DE2}" srcOrd="2" destOrd="0" presId="urn:microsoft.com/office/officeart/2005/8/layout/process1"/>
    <dgm:cxn modelId="{0EA3E46F-21A0-2C4D-B12E-8B69BC89758B}" type="presParOf" srcId="{10265AED-0277-D54A-9D3B-7DE5C4C8C23A}" destId="{ECCD9D5B-8C6B-E740-AD80-9D356188840E}" srcOrd="3" destOrd="0" presId="urn:microsoft.com/office/officeart/2005/8/layout/process1"/>
    <dgm:cxn modelId="{A2F512A5-C38E-AC45-8D4C-401BC8485486}" type="presParOf" srcId="{ECCD9D5B-8C6B-E740-AD80-9D356188840E}" destId="{B1178282-C033-EB4B-A9B0-2973748CCD3E}" srcOrd="0" destOrd="0" presId="urn:microsoft.com/office/officeart/2005/8/layout/process1"/>
    <dgm:cxn modelId="{47D7A3C4-D70C-2040-9653-599018B63840}" type="presParOf" srcId="{10265AED-0277-D54A-9D3B-7DE5C4C8C23A}" destId="{CB112EFE-8E82-4A43-94DD-132AC13266E4}" srcOrd="4" destOrd="0" presId="urn:microsoft.com/office/officeart/2005/8/layout/process1"/>
    <dgm:cxn modelId="{3A230C2C-6540-4746-B8D3-DE60976A6124}" type="presParOf" srcId="{10265AED-0277-D54A-9D3B-7DE5C4C8C23A}" destId="{200314A9-67BD-0642-BFF2-148130DB69A9}" srcOrd="5" destOrd="0" presId="urn:microsoft.com/office/officeart/2005/8/layout/process1"/>
    <dgm:cxn modelId="{496E4965-C647-3C47-A709-E7AE399E8EEB}" type="presParOf" srcId="{200314A9-67BD-0642-BFF2-148130DB69A9}" destId="{76614431-4035-FE40-822D-1291460880CE}" srcOrd="0" destOrd="0" presId="urn:microsoft.com/office/officeart/2005/8/layout/process1"/>
    <dgm:cxn modelId="{DBE8589A-BBA4-684B-B692-0B3849BA9B9D}" type="presParOf" srcId="{10265AED-0277-D54A-9D3B-7DE5C4C8C23A}" destId="{3BD935AB-9150-8542-A1FC-7545287E02CD}" srcOrd="6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735FC-91EF-5849-B527-1EA756584359}">
      <dsp:nvSpPr>
        <dsp:cNvPr id="0" name=""/>
        <dsp:cNvSpPr/>
      </dsp:nvSpPr>
      <dsp:spPr>
        <a:xfrm>
          <a:off x="2710011" y="183051"/>
          <a:ext cx="1870672" cy="9550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Acquisition</a:t>
          </a:r>
        </a:p>
      </dsp:txBody>
      <dsp:txXfrm>
        <a:off x="2983965" y="322910"/>
        <a:ext cx="1322764" cy="675297"/>
      </dsp:txXfrm>
    </dsp:sp>
    <dsp:sp modelId="{99B9AEB2-1BB3-B747-845F-3A428503E7FB}">
      <dsp:nvSpPr>
        <dsp:cNvPr id="0" name=""/>
        <dsp:cNvSpPr/>
      </dsp:nvSpPr>
      <dsp:spPr>
        <a:xfrm rot="1760130">
          <a:off x="4339396" y="899531"/>
          <a:ext cx="218738" cy="4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343603" y="968472"/>
        <a:ext cx="153117" cy="255049"/>
      </dsp:txXfrm>
    </dsp:sp>
    <dsp:sp modelId="{00FB0927-DBEE-CE47-AA19-DDFBA786985B}">
      <dsp:nvSpPr>
        <dsp:cNvPr id="0" name=""/>
        <dsp:cNvSpPr/>
      </dsp:nvSpPr>
      <dsp:spPr>
        <a:xfrm>
          <a:off x="4340580" y="1041680"/>
          <a:ext cx="2044685" cy="1168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Processing</a:t>
          </a:r>
        </a:p>
      </dsp:txBody>
      <dsp:txXfrm>
        <a:off x="4640017" y="1212770"/>
        <a:ext cx="1445811" cy="826094"/>
      </dsp:txXfrm>
    </dsp:sp>
    <dsp:sp modelId="{05EDAEF1-5A8F-E94E-898E-4B087D532953}">
      <dsp:nvSpPr>
        <dsp:cNvPr id="0" name=""/>
        <dsp:cNvSpPr/>
      </dsp:nvSpPr>
      <dsp:spPr>
        <a:xfrm rot="5438593">
          <a:off x="5184040" y="2249893"/>
          <a:ext cx="337709" cy="5381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235265" y="2306866"/>
        <a:ext cx="236396" cy="322879"/>
      </dsp:txXfrm>
    </dsp:sp>
    <dsp:sp modelId="{936C0873-BB8B-4B45-A9C0-E5BA0FF98FC0}">
      <dsp:nvSpPr>
        <dsp:cNvPr id="0" name=""/>
        <dsp:cNvSpPr/>
      </dsp:nvSpPr>
      <dsp:spPr>
        <a:xfrm>
          <a:off x="4344895" y="2847078"/>
          <a:ext cx="1995589" cy="1161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Archiving and Curation</a:t>
          </a:r>
        </a:p>
      </dsp:txBody>
      <dsp:txXfrm>
        <a:off x="4637142" y="3017209"/>
        <a:ext cx="1411095" cy="821463"/>
      </dsp:txXfrm>
    </dsp:sp>
    <dsp:sp modelId="{98280971-F5D9-C745-9655-4DE09F7940CB}">
      <dsp:nvSpPr>
        <dsp:cNvPr id="0" name=""/>
        <dsp:cNvSpPr/>
      </dsp:nvSpPr>
      <dsp:spPr>
        <a:xfrm rot="8946031">
          <a:off x="4416598" y="3716006"/>
          <a:ext cx="179245" cy="4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4466555" y="3787215"/>
        <a:ext cx="125472" cy="255049"/>
      </dsp:txXfrm>
    </dsp:sp>
    <dsp:sp modelId="{0456D981-D766-C64C-8CDF-C05236B7CBB0}">
      <dsp:nvSpPr>
        <dsp:cNvPr id="0" name=""/>
        <dsp:cNvSpPr/>
      </dsp:nvSpPr>
      <dsp:spPr>
        <a:xfrm>
          <a:off x="2660122" y="3849767"/>
          <a:ext cx="1994985" cy="11732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Access and Distribution</a:t>
          </a:r>
        </a:p>
      </dsp:txBody>
      <dsp:txXfrm>
        <a:off x="2952281" y="4021593"/>
        <a:ext cx="1410667" cy="829647"/>
      </dsp:txXfrm>
    </dsp:sp>
    <dsp:sp modelId="{23E0C534-77B8-494D-9718-D445384EE131}">
      <dsp:nvSpPr>
        <dsp:cNvPr id="0" name=""/>
        <dsp:cNvSpPr/>
      </dsp:nvSpPr>
      <dsp:spPr>
        <a:xfrm rot="12542209">
          <a:off x="2635506" y="3719807"/>
          <a:ext cx="228242" cy="4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699676" y="3821440"/>
        <a:ext cx="159769" cy="255049"/>
      </dsp:txXfrm>
    </dsp:sp>
    <dsp:sp modelId="{AF9D7CCC-61DE-CC46-A3AF-79290EF354E9}">
      <dsp:nvSpPr>
        <dsp:cNvPr id="0" name=""/>
        <dsp:cNvSpPr/>
      </dsp:nvSpPr>
      <dsp:spPr>
        <a:xfrm>
          <a:off x="739151" y="2767800"/>
          <a:ext cx="2094271" cy="1259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Reuse and Interoperability</a:t>
          </a:r>
        </a:p>
      </dsp:txBody>
      <dsp:txXfrm>
        <a:off x="1045850" y="2952250"/>
        <a:ext cx="1480873" cy="890600"/>
      </dsp:txXfrm>
    </dsp:sp>
    <dsp:sp modelId="{E99DA543-0497-C54A-A5EB-369366DED32A}">
      <dsp:nvSpPr>
        <dsp:cNvPr id="0" name=""/>
        <dsp:cNvSpPr/>
      </dsp:nvSpPr>
      <dsp:spPr>
        <a:xfrm rot="16391870">
          <a:off x="1679742" y="2254051"/>
          <a:ext cx="286664" cy="4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720343" y="2382000"/>
        <a:ext cx="200665" cy="255049"/>
      </dsp:txXfrm>
    </dsp:sp>
    <dsp:sp modelId="{41104F10-81EF-6542-B460-11624CA39807}">
      <dsp:nvSpPr>
        <dsp:cNvPr id="0" name=""/>
        <dsp:cNvSpPr/>
      </dsp:nvSpPr>
      <dsp:spPr>
        <a:xfrm>
          <a:off x="798217" y="968950"/>
          <a:ext cx="2177146" cy="1259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</a:rPr>
            <a:t>Preservation </a:t>
          </a:r>
          <a:r>
            <a:rPr lang="en-US" sz="1600" b="1" kern="1200" dirty="0">
              <a:solidFill>
                <a:schemeClr val="tx1"/>
              </a:solidFill>
            </a:rPr>
            <a:t>and Evolution</a:t>
          </a:r>
        </a:p>
      </dsp:txBody>
      <dsp:txXfrm>
        <a:off x="1117053" y="1153400"/>
        <a:ext cx="1539474" cy="890600"/>
      </dsp:txXfrm>
    </dsp:sp>
    <dsp:sp modelId="{2215124B-D3EB-1B4C-8300-3D5F7249D568}">
      <dsp:nvSpPr>
        <dsp:cNvPr id="0" name=""/>
        <dsp:cNvSpPr/>
      </dsp:nvSpPr>
      <dsp:spPr>
        <a:xfrm rot="19915280">
          <a:off x="2744587" y="878620"/>
          <a:ext cx="187186" cy="4250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747892" y="976852"/>
        <a:ext cx="131030" cy="255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048DD-C7DD-494F-8355-32604A0374FC}">
      <dsp:nvSpPr>
        <dsp:cNvPr id="0" name=""/>
        <dsp:cNvSpPr/>
      </dsp:nvSpPr>
      <dsp:spPr>
        <a:xfrm>
          <a:off x="3663" y="1051851"/>
          <a:ext cx="1704896" cy="14861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2019 ESDC</a:t>
          </a:r>
          <a:r>
            <a:rPr lang="en-US" sz="1500" i="1" kern="1200"/>
            <a:t> adopts Greenplum</a:t>
          </a:r>
          <a:endParaRPr lang="en-US" sz="1500" kern="1200"/>
        </a:p>
      </dsp:txBody>
      <dsp:txXfrm>
        <a:off x="47192" y="1095380"/>
        <a:ext cx="1617838" cy="1399137"/>
      </dsp:txXfrm>
    </dsp:sp>
    <dsp:sp modelId="{291FB90A-E97B-EC48-8E7A-8E367625701D}">
      <dsp:nvSpPr>
        <dsp:cNvPr id="0" name=""/>
        <dsp:cNvSpPr/>
      </dsp:nvSpPr>
      <dsp:spPr>
        <a:xfrm>
          <a:off x="1855646" y="1612561"/>
          <a:ext cx="311823" cy="3647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855646" y="1685516"/>
        <a:ext cx="218276" cy="218865"/>
      </dsp:txXfrm>
    </dsp:sp>
    <dsp:sp modelId="{69724E85-2D59-524E-9037-45E271381DE2}">
      <dsp:nvSpPr>
        <dsp:cNvPr id="0" name=""/>
        <dsp:cNvSpPr/>
      </dsp:nvSpPr>
      <dsp:spPr>
        <a:xfrm>
          <a:off x="2296906" y="1051851"/>
          <a:ext cx="1931365" cy="1486195"/>
        </a:xfrm>
        <a:prstGeom prst="roundRect">
          <a:avLst>
            <a:gd name="adj" fmla="val 10000"/>
          </a:avLst>
        </a:prstGeom>
        <a:solidFill>
          <a:schemeClr val="accent4">
            <a:hueOff val="163648"/>
            <a:satOff val="-23598"/>
            <a:lumOff val="-3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2024 - </a:t>
          </a:r>
          <a:r>
            <a:rPr lang="en-US" sz="1500" i="1" kern="1200" dirty="0"/>
            <a:t>Broadcom closes open-source version — dependency revealed</a:t>
          </a:r>
          <a:endParaRPr lang="en-US" sz="1500" kern="1200" dirty="0"/>
        </a:p>
      </dsp:txBody>
      <dsp:txXfrm>
        <a:off x="2340435" y="1095380"/>
        <a:ext cx="1844307" cy="1399137"/>
      </dsp:txXfrm>
    </dsp:sp>
    <dsp:sp modelId="{ECCD9D5B-8C6B-E740-AD80-9D356188840E}">
      <dsp:nvSpPr>
        <dsp:cNvPr id="0" name=""/>
        <dsp:cNvSpPr/>
      </dsp:nvSpPr>
      <dsp:spPr>
        <a:xfrm>
          <a:off x="4375359" y="1612561"/>
          <a:ext cx="311823" cy="3647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45473"/>
            <a:satOff val="-35397"/>
            <a:lumOff val="-5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375359" y="1685516"/>
        <a:ext cx="218276" cy="218865"/>
      </dsp:txXfrm>
    </dsp:sp>
    <dsp:sp modelId="{CB112EFE-8E82-4A43-94DD-132AC13266E4}">
      <dsp:nvSpPr>
        <dsp:cNvPr id="0" name=""/>
        <dsp:cNvSpPr/>
      </dsp:nvSpPr>
      <dsp:spPr>
        <a:xfrm>
          <a:off x="4816619" y="1051851"/>
          <a:ext cx="2019573" cy="1486195"/>
        </a:xfrm>
        <a:prstGeom prst="roundRect">
          <a:avLst>
            <a:gd name="adj" fmla="val 10000"/>
          </a:avLst>
        </a:prstGeom>
        <a:solidFill>
          <a:schemeClr val="accent4">
            <a:hueOff val="327297"/>
            <a:satOff val="-47196"/>
            <a:lumOff val="-7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2024–</a:t>
          </a:r>
          <a:r>
            <a:rPr lang="en-US" sz="1500" i="1" kern="1200"/>
            <a:t>ESDC launches assessment of alternatives</a:t>
          </a:r>
          <a:endParaRPr lang="en-US" sz="1500" kern="1200"/>
        </a:p>
      </dsp:txBody>
      <dsp:txXfrm>
        <a:off x="4860148" y="1095380"/>
        <a:ext cx="1932515" cy="1399137"/>
      </dsp:txXfrm>
    </dsp:sp>
    <dsp:sp modelId="{200314A9-67BD-0642-BFF2-148130DB69A9}">
      <dsp:nvSpPr>
        <dsp:cNvPr id="0" name=""/>
        <dsp:cNvSpPr/>
      </dsp:nvSpPr>
      <dsp:spPr>
        <a:xfrm>
          <a:off x="6983280" y="1612561"/>
          <a:ext cx="311823" cy="3647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90945"/>
            <a:satOff val="-70794"/>
            <a:lumOff val="-1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983280" y="1685516"/>
        <a:ext cx="218276" cy="218865"/>
      </dsp:txXfrm>
    </dsp:sp>
    <dsp:sp modelId="{3BD935AB-9150-8542-A1FC-7545287E02CD}">
      <dsp:nvSpPr>
        <dsp:cNvPr id="0" name=""/>
        <dsp:cNvSpPr/>
      </dsp:nvSpPr>
      <dsp:spPr>
        <a:xfrm>
          <a:off x="7424540" y="1051851"/>
          <a:ext cx="1470866" cy="1486195"/>
        </a:xfrm>
        <a:prstGeom prst="roundRect">
          <a:avLst>
            <a:gd name="adj" fmla="val 10000"/>
          </a:avLst>
        </a:prstGeom>
        <a:solidFill>
          <a:schemeClr val="accent4">
            <a:hueOff val="490945"/>
            <a:satOff val="-70794"/>
            <a:lumOff val="-1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Future - </a:t>
          </a:r>
          <a:r>
            <a:rPr lang="en-US" sz="1500" i="1" kern="1200"/>
            <a:t>Modular, sustainable architecture — lessons learned</a:t>
          </a:r>
          <a:endParaRPr lang="en-US" sz="1500" kern="1200"/>
        </a:p>
      </dsp:txBody>
      <dsp:txXfrm>
        <a:off x="7467620" y="1094931"/>
        <a:ext cx="1384706" cy="1400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11/11/25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82E6-44E6-F129-F4E5-0CCA486E4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EDA94-921A-572E-05E0-A786ABBDA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8133F-F07A-8643-B28A-D907EC80F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B86A8-D3A3-BB37-CD1B-6DE3B4404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50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90B10-4BAD-AB13-94F1-D95770E0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417F2-344B-24F7-ABE1-ADE6E3D6D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46E1D0-0CFB-FD47-D39F-278ED7099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B627D-6902-8270-3E95-18C8550C0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4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30498-227C-2124-D5BF-7B24523E8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1B236-72B1-0807-89CC-1EB196A37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DD02F2-A3FB-E5B5-22E9-527E48469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603" kern="120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E26D2-E721-99E7-61CE-6D72D5DA0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19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994F6-2D4C-B49E-A0A9-9C99B413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8FB0B-F1EA-28F5-27C5-E86F6B2D2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AFCE4-EF0C-BC09-E345-E7ADB2EE2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5E5B8-3CCB-F448-C0BC-609A6DC27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1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105E-4E5A-89CE-1016-48C5D51D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0B209-2D25-83C1-AAFD-84D999AFD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ADFD9-65B6-BFC3-52A1-C2B37BB86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69804-08ED-539A-BA59-FB06C7E02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5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D105E-4E5A-89CE-1016-48C5D51D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0B209-2D25-83C1-AAFD-84D999AFD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ADFD9-65B6-BFC3-52A1-C2B37BB86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69804-08ED-539A-BA59-FB06C7E02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59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D7B2E-3CF2-6BE3-491F-C9221187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F289A0-197E-C123-B2D4-72B8B06DD0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7C920-E39F-5DD2-C653-CF87087A2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3" kern="120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48699-7F93-4567-BC75-9ADBCF4CB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2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7EFB5-C5DC-3CBA-3873-99456C47B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5AF247-C5E7-1F6D-15B5-6F2CF3F24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FC824C-8B1E-272F-674A-AF6EB32DB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30043-27C6-1722-C469-676F8547E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92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15040-5BA4-C461-3EEB-A351934C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012A1-8B6B-162F-6AD6-054069972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DCE15-BCF8-AC80-9494-EA7C0E7EC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8DC1E-15BE-0ADD-C671-E27A51DCA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4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92D75-8B84-C844-1B41-FBBE1265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60C78-2B98-94EF-2D99-234320701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A0457-7647-14F5-A14E-D0B393E91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E60A4-2018-5665-5D7E-8E651B47C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3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27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A927-4BD1-ED1C-8C41-33CBEB43F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23A39-5C6B-9323-C533-A2F74F293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667CF-6CF5-7698-BECA-76954012B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11992-2C21-E7FB-A579-AD933D9C6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20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5090D-65A6-7DED-EB89-01928108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D2A52-947B-9916-9B6A-BBB2CB98B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30FF6-1D1B-2A74-FBF9-7FF05B935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35187-6AE9-46FF-2F4E-7BE682761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82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8EBC9-EF80-712C-3FEC-C7AA4E15F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7F165-86F5-DA06-47EB-03C6207A8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46CF3-5703-105F-8E28-EE86865FD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DEF91-9CC8-4D9C-D98B-F8D65C64A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47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A069-A78E-62C2-B8B3-238D64DD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49927-E3C0-4937-8F33-571F45B90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972A0-47AB-9935-93B3-7CCC64D03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E0912-1718-5246-7469-55B878257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4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D57D9-0A73-57ED-8BAD-FB248DC2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F2D06-28CF-F668-4EAE-B27B6D7DE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D5F38-3D11-8D5A-7FE9-E9994D660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86383-3158-804C-634E-A7A4063C8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68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1626-B75E-81BA-185F-C0B84BD3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3C34E-1236-D5D6-C73B-5E35CBEDE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FA1F1B-4519-9A8F-B0A9-2FD683EC3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7AA22-8253-3CDE-57B7-54DD3F1C3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96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3D015-5225-8A33-33B5-3A012420D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3C016-6723-FB0F-823F-BED0443A5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D150D-59D2-7873-5089-D0D07856D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3" kern="120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0A3F3-F6F8-0457-5EE5-FAB5E2740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4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06865-54BC-3772-8BA8-7AC53B96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39625-AF1B-5A3E-8B23-0C5A99D1F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6E55B-43A1-581E-8314-586B53175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3" kern="120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0C8-B13B-6C8B-43AA-8C6E7863E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28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0E830-0166-910B-CD1B-C05CBADDE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94207-2179-3B50-919B-BB3ECB47D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112D98-3080-8E8F-AA6F-4E05F9AD5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F184-4691-2B63-CE93-1A37FFCD6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96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1191C-7A6E-E44F-E304-2573A5CA9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66BBB-F14F-6134-CB72-3CA8DFDF8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FEAE8-C9B6-9B95-E1E8-627AA75B7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01E9-E1CE-5272-3723-5A164319A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D354-8690-2714-2FC4-17A297D66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6E0B5-6748-49B4-3D97-6A1BC9C0C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B8E4C-6AD6-AF86-D3C2-DC88DA2A7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519B5-6DF1-0C64-EC28-213746A0D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09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32E3-9153-C5D5-2440-88A96C8B9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A7708-630B-4A7E-D5D5-F326D7A67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5227C-EC5B-9F05-D4C5-3DB584535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178ED-B089-B6EF-3606-7CF3E3A4C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1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E2959-53CF-BF7A-DDDB-10E558FC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C27FE-5B80-CE46-A499-EC2449E86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F417B-AC72-9E96-8385-072BECAEA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17C56-80D7-ABFB-C74A-D9D67F71F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1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7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FFB4-9663-ECEE-E7D3-A4BE61BC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27350-2AAB-5D53-9D53-47E3C3667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4EB14-9F25-10D5-39E9-EE4B23DAB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C5042-8DBE-8112-9EDA-298207687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332AB-621D-048E-B4DB-F3985312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DA827-E5FB-442A-909D-10C0770D8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03C8F-8EDD-CA0F-A6C9-ED5B36E6A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192B2-E936-E9FF-616A-81029D30D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9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6C90AC7-EF67-4A83-9758-B90EABF0E3D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3" name="Picture 42" descr="de.png">
              <a:extLst>
                <a:ext uri="{FF2B5EF4-FFF2-40B4-BE49-F238E27FC236}">
                  <a16:creationId xmlns:a16="http://schemas.microsoft.com/office/drawing/2014/main" id="{B52224BE-8075-498A-8671-0E1E6B580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at.png">
              <a:extLst>
                <a:ext uri="{FF2B5EF4-FFF2-40B4-BE49-F238E27FC236}">
                  <a16:creationId xmlns:a16="http://schemas.microsoft.com/office/drawing/2014/main" id="{6F0FEBBA-A41D-4661-818E-54692D88D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be.png">
              <a:extLst>
                <a:ext uri="{FF2B5EF4-FFF2-40B4-BE49-F238E27FC236}">
                  <a16:creationId xmlns:a16="http://schemas.microsoft.com/office/drawing/2014/main" id="{7E4E61AF-7D81-4A82-9856-0EEFA0B0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>
              <a:extLst>
                <a:ext uri="{FF2B5EF4-FFF2-40B4-BE49-F238E27FC236}">
                  <a16:creationId xmlns:a16="http://schemas.microsoft.com/office/drawing/2014/main" id="{3797DAE4-5BDD-4B79-8E46-C0951AA49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>
              <a:extLst>
                <a:ext uri="{FF2B5EF4-FFF2-40B4-BE49-F238E27FC236}">
                  <a16:creationId xmlns:a16="http://schemas.microsoft.com/office/drawing/2014/main" id="{822D1964-C300-4FEE-B7F8-9ADE6C35F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>
              <a:extLst>
                <a:ext uri="{FF2B5EF4-FFF2-40B4-BE49-F238E27FC236}">
                  <a16:creationId xmlns:a16="http://schemas.microsoft.com/office/drawing/2014/main" id="{24391DFD-895E-4A33-93C9-C55133F92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>
              <a:extLst>
                <a:ext uri="{FF2B5EF4-FFF2-40B4-BE49-F238E27FC236}">
                  <a16:creationId xmlns:a16="http://schemas.microsoft.com/office/drawing/2014/main" id="{7DF7C040-4DC9-44C8-AEE7-FEF186A6F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>
              <a:extLst>
                <a:ext uri="{FF2B5EF4-FFF2-40B4-BE49-F238E27FC236}">
                  <a16:creationId xmlns:a16="http://schemas.microsoft.com/office/drawing/2014/main" id="{D991B851-A505-4BE9-A9AA-9181468CCE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>
              <a:extLst>
                <a:ext uri="{FF2B5EF4-FFF2-40B4-BE49-F238E27FC236}">
                  <a16:creationId xmlns:a16="http://schemas.microsoft.com/office/drawing/2014/main" id="{7AB9A1F0-2A4A-46BC-95EE-6ED8B1854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>
              <a:extLst>
                <a:ext uri="{FF2B5EF4-FFF2-40B4-BE49-F238E27FC236}">
                  <a16:creationId xmlns:a16="http://schemas.microsoft.com/office/drawing/2014/main" id="{BAE70114-E694-4A5A-AFF6-9FCEEB095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>
              <a:extLst>
                <a:ext uri="{FF2B5EF4-FFF2-40B4-BE49-F238E27FC236}">
                  <a16:creationId xmlns:a16="http://schemas.microsoft.com/office/drawing/2014/main" id="{17EE1438-FA34-48A3-BD8E-25751065C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>
              <a:extLst>
                <a:ext uri="{FF2B5EF4-FFF2-40B4-BE49-F238E27FC236}">
                  <a16:creationId xmlns:a16="http://schemas.microsoft.com/office/drawing/2014/main" id="{47D25E61-66AB-4312-8008-7B7D87631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>
              <a:extLst>
                <a:ext uri="{FF2B5EF4-FFF2-40B4-BE49-F238E27FC236}">
                  <a16:creationId xmlns:a16="http://schemas.microsoft.com/office/drawing/2014/main" id="{5C852E78-7546-4F42-85C3-9A93256FE7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>
              <a:extLst>
                <a:ext uri="{FF2B5EF4-FFF2-40B4-BE49-F238E27FC236}">
                  <a16:creationId xmlns:a16="http://schemas.microsoft.com/office/drawing/2014/main" id="{C407EE61-1E43-43E0-B078-2063D6FBF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>
              <a:extLst>
                <a:ext uri="{FF2B5EF4-FFF2-40B4-BE49-F238E27FC236}">
                  <a16:creationId xmlns:a16="http://schemas.microsoft.com/office/drawing/2014/main" id="{2AD3CF85-26E4-44F6-B4A5-0819372881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>
              <a:extLst>
                <a:ext uri="{FF2B5EF4-FFF2-40B4-BE49-F238E27FC236}">
                  <a16:creationId xmlns:a16="http://schemas.microsoft.com/office/drawing/2014/main" id="{2D6041B6-B3ED-4C34-96A3-99FD55A612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>
              <a:extLst>
                <a:ext uri="{FF2B5EF4-FFF2-40B4-BE49-F238E27FC236}">
                  <a16:creationId xmlns:a16="http://schemas.microsoft.com/office/drawing/2014/main" id="{E05BDEE4-4892-4650-BC96-AF2474526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z.png">
              <a:extLst>
                <a:ext uri="{FF2B5EF4-FFF2-40B4-BE49-F238E27FC236}">
                  <a16:creationId xmlns:a16="http://schemas.microsoft.com/office/drawing/2014/main" id="{6A42A56E-A90E-48A8-A110-68D1B7944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>
              <a:extLst>
                <a:ext uri="{FF2B5EF4-FFF2-40B4-BE49-F238E27FC236}">
                  <a16:creationId xmlns:a16="http://schemas.microsoft.com/office/drawing/2014/main" id="{D4DCAD75-F0A5-4490-8D81-31AE8FDB6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D7469F16-6C12-46C5-A0F8-E1811BBDA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ch.png">
              <a:extLst>
                <a:ext uri="{FF2B5EF4-FFF2-40B4-BE49-F238E27FC236}">
                  <a16:creationId xmlns:a16="http://schemas.microsoft.com/office/drawing/2014/main" id="{9BB4ED50-F925-42D3-ADB7-F2D1C9872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FA32661F-93AD-4BC4-8307-9ECE80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243C6D9-4A97-486D-8223-91DADC375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A42CE83-DB5F-4B46-A26C-D12FF0420C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5" name="Picture 94" descr="ca.png">
              <a:extLst>
                <a:ext uri="{FF2B5EF4-FFF2-40B4-BE49-F238E27FC236}">
                  <a16:creationId xmlns:a16="http://schemas.microsoft.com/office/drawing/2014/main" id="{2C996074-7F78-4FDB-BAF2-43B059184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si.png">
              <a:extLst>
                <a:ext uri="{FF2B5EF4-FFF2-40B4-BE49-F238E27FC236}">
                  <a16:creationId xmlns:a16="http://schemas.microsoft.com/office/drawing/2014/main" id="{AAA2523E-7C72-4693-B795-1804941A16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DCE5D3-3F74-4C13-8E09-44DB18F4C3D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04" name="Picture 103" descr="de.png">
              <a:extLst>
                <a:ext uri="{FF2B5EF4-FFF2-40B4-BE49-F238E27FC236}">
                  <a16:creationId xmlns:a16="http://schemas.microsoft.com/office/drawing/2014/main" id="{3A4260BD-01B7-4D8E-9922-2CE5028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at.png">
              <a:extLst>
                <a:ext uri="{FF2B5EF4-FFF2-40B4-BE49-F238E27FC236}">
                  <a16:creationId xmlns:a16="http://schemas.microsoft.com/office/drawing/2014/main" id="{6168E1F9-4609-4ED5-8068-D9D03D832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be.png">
              <a:extLst>
                <a:ext uri="{FF2B5EF4-FFF2-40B4-BE49-F238E27FC236}">
                  <a16:creationId xmlns:a16="http://schemas.microsoft.com/office/drawing/2014/main" id="{4502FBE0-65AF-4E59-B981-4E7624B38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dk.png">
              <a:extLst>
                <a:ext uri="{FF2B5EF4-FFF2-40B4-BE49-F238E27FC236}">
                  <a16:creationId xmlns:a16="http://schemas.microsoft.com/office/drawing/2014/main" id="{5237AD26-358E-4B70-ABCB-17594189F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es.png">
              <a:extLst>
                <a:ext uri="{FF2B5EF4-FFF2-40B4-BE49-F238E27FC236}">
                  <a16:creationId xmlns:a16="http://schemas.microsoft.com/office/drawing/2014/main" id="{F31C598F-B4E8-4CE6-A75F-EF9E80BC0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ee.png">
              <a:extLst>
                <a:ext uri="{FF2B5EF4-FFF2-40B4-BE49-F238E27FC236}">
                  <a16:creationId xmlns:a16="http://schemas.microsoft.com/office/drawing/2014/main" id="{1BB5D66F-A13A-456F-8BCB-735348E866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fi.png">
              <a:extLst>
                <a:ext uri="{FF2B5EF4-FFF2-40B4-BE49-F238E27FC236}">
                  <a16:creationId xmlns:a16="http://schemas.microsoft.com/office/drawing/2014/main" id="{48FF0F31-B335-43B6-AF7B-97C2F92A4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fr.png">
              <a:extLst>
                <a:ext uri="{FF2B5EF4-FFF2-40B4-BE49-F238E27FC236}">
                  <a16:creationId xmlns:a16="http://schemas.microsoft.com/office/drawing/2014/main" id="{03D4E83D-EB3D-4B40-9182-609C8B728A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gr.png">
              <a:extLst>
                <a:ext uri="{FF2B5EF4-FFF2-40B4-BE49-F238E27FC236}">
                  <a16:creationId xmlns:a16="http://schemas.microsoft.com/office/drawing/2014/main" id="{7D5313BF-5FD3-43AC-94FA-E20A45BFD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hu.png">
              <a:extLst>
                <a:ext uri="{FF2B5EF4-FFF2-40B4-BE49-F238E27FC236}">
                  <a16:creationId xmlns:a16="http://schemas.microsoft.com/office/drawing/2014/main" id="{2D3F3D11-359A-4CEF-9765-0CD6282C3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ie.png">
              <a:extLst>
                <a:ext uri="{FF2B5EF4-FFF2-40B4-BE49-F238E27FC236}">
                  <a16:creationId xmlns:a16="http://schemas.microsoft.com/office/drawing/2014/main" id="{22C8CA19-2746-4467-9F06-65339B404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it.png">
              <a:extLst>
                <a:ext uri="{FF2B5EF4-FFF2-40B4-BE49-F238E27FC236}">
                  <a16:creationId xmlns:a16="http://schemas.microsoft.com/office/drawing/2014/main" id="{2B02C6AE-3739-4CDD-AE6E-E0D1E55F8A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lu.png">
              <a:extLst>
                <a:ext uri="{FF2B5EF4-FFF2-40B4-BE49-F238E27FC236}">
                  <a16:creationId xmlns:a16="http://schemas.microsoft.com/office/drawing/2014/main" id="{913F4680-616C-46F9-89BE-5AF2D7D60E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no.png">
              <a:extLst>
                <a:ext uri="{FF2B5EF4-FFF2-40B4-BE49-F238E27FC236}">
                  <a16:creationId xmlns:a16="http://schemas.microsoft.com/office/drawing/2014/main" id="{4FA18458-E1F4-4763-9693-93AE905DEC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nl.png">
              <a:extLst>
                <a:ext uri="{FF2B5EF4-FFF2-40B4-BE49-F238E27FC236}">
                  <a16:creationId xmlns:a16="http://schemas.microsoft.com/office/drawing/2014/main" id="{377707AF-6025-4906-A247-F104B8559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pl.png">
              <a:extLst>
                <a:ext uri="{FF2B5EF4-FFF2-40B4-BE49-F238E27FC236}">
                  <a16:creationId xmlns:a16="http://schemas.microsoft.com/office/drawing/2014/main" id="{1CDBEA3F-04E3-448D-9444-69002565F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pt.png">
              <a:extLst>
                <a:ext uri="{FF2B5EF4-FFF2-40B4-BE49-F238E27FC236}">
                  <a16:creationId xmlns:a16="http://schemas.microsoft.com/office/drawing/2014/main" id="{FC6BD758-91DA-4984-9E3B-1FA7C5397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cz.png">
              <a:extLst>
                <a:ext uri="{FF2B5EF4-FFF2-40B4-BE49-F238E27FC236}">
                  <a16:creationId xmlns:a16="http://schemas.microsoft.com/office/drawing/2014/main" id="{ED125281-AF46-4287-A146-F3635458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ro.png">
              <a:extLst>
                <a:ext uri="{FF2B5EF4-FFF2-40B4-BE49-F238E27FC236}">
                  <a16:creationId xmlns:a16="http://schemas.microsoft.com/office/drawing/2014/main" id="{023C3C08-8275-4C29-AB23-8E66CB5F6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e.png">
              <a:extLst>
                <a:ext uri="{FF2B5EF4-FFF2-40B4-BE49-F238E27FC236}">
                  <a16:creationId xmlns:a16="http://schemas.microsoft.com/office/drawing/2014/main" id="{04EEA30F-14B9-4A5F-BD21-8D8CB273E9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ch.png">
              <a:extLst>
                <a:ext uri="{FF2B5EF4-FFF2-40B4-BE49-F238E27FC236}">
                  <a16:creationId xmlns:a16="http://schemas.microsoft.com/office/drawing/2014/main" id="{497E142F-4ECA-402A-9EC6-EAF6FA500C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uk.png">
              <a:extLst>
                <a:ext uri="{FF2B5EF4-FFF2-40B4-BE49-F238E27FC236}">
                  <a16:creationId xmlns:a16="http://schemas.microsoft.com/office/drawing/2014/main" id="{389DC824-14ED-4CE6-8596-C8B8033DA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8205938-FBAB-448E-A36E-960A13B63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CF2C81C-3B72-4DC0-B389-65A13D0B8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9" name="Picture 128" descr="ca.png">
              <a:extLst>
                <a:ext uri="{FF2B5EF4-FFF2-40B4-BE49-F238E27FC236}">
                  <a16:creationId xmlns:a16="http://schemas.microsoft.com/office/drawing/2014/main" id="{07A1F02F-1039-46EF-B315-10F9C5B3B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si.png">
              <a:extLst>
                <a:ext uri="{FF2B5EF4-FFF2-40B4-BE49-F238E27FC236}">
                  <a16:creationId xmlns:a16="http://schemas.microsoft.com/office/drawing/2014/main" id="{2970BF55-8B1A-4849-82ED-1C44F23F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7427908-6F57-478E-989C-9A01BD315A7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90A67E9C-4ADF-4E46-9402-CB21F2D9B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0A343210-5DC7-45D7-B643-27329ABB1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71079EA9-4632-4622-9ADA-EB9A16FA2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6E9CB01-EF94-4C8C-9449-E326FA7BF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82ADEDC-13B4-4B14-9BBA-E93D441E1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7C8BF16D-75B6-4476-8863-A3A188960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C432699-A984-4F37-9041-ED0088E4B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3F0650E-3D78-4A41-80FD-3A57D2AF6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68ED00F6-FF88-47C8-8848-3273F021E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12B807FB-3494-40E6-BE0F-CF00D83320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D4F427AD-9A26-4D1C-B4BE-8A8A0189B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1B8B05CB-D0D8-4E72-8316-561062C79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2A5D112E-EC83-4D51-9AEF-BF703E63D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5EB82220-EA85-43A9-9487-F7E2804FF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01524C5B-CDC5-4862-8BEE-F34E3CE42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656889F2-6EB9-4EAB-AF83-3AFF0182C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4F734333-E4B6-456A-86AF-4528C1075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49EF0E9-23AB-4CF0-860F-54533ACA9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5826ADE9-322A-4C95-8E2F-56C7DFCF2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75564A61-1453-47A6-884F-C54F76AC56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51BA05AE-3291-43BA-874E-F6D12004E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43616E35-0DD4-4C9A-84DA-2633C31D6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52852F2-01C3-42D6-BC8C-5FCCFBCA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7D194E7-78CE-4EDC-9854-F15A109B30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3B5C6794-A6E0-423D-898D-273097501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462EE300-60D6-43F0-80CF-A972CAC38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8D55115-E300-4C62-8FC0-DAF5CC4587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3A2D3FB7-0663-4332-9E64-0DC29289D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0A5C361A-7075-40D5-869F-42578275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0D1C7D5-3A26-4869-AEA3-70DDF80C04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CF74F5E7-A2C6-4826-AFBC-D200DA925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5EDC7AB3-C8D0-43B5-9035-F0BB26415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0AB0990E-EF38-4425-9535-F6B74B28E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BF694668-1881-4A79-AD88-E8E5B4195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BB5110B-8D3A-4705-BCFA-B52D65B8F3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154B8DE-5208-4FCF-AB9A-299AB0F5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162F05A1-A316-48C6-9935-55D3B495F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B2E26F5-301D-42D0-A317-B17B05D5B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200B5B1E-8C87-4F65-B18A-D465866DC1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45F8E913-ADAA-4F6D-B1B5-937057567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81C7432-655F-47F6-91B2-21C548B8F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143E1FA-0A83-4873-A068-4366C5F68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5B3E3611-4E15-44A5-A374-6BCE70982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B466D96E-C287-4B02-B282-C975268B5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068E19E8-D232-4DFC-90A7-D9D5064353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D0F2267-2EA8-4F1B-893E-28CE0BA35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4F302464-16FF-4BBE-A389-4F91530FA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5972A17-0E47-44AC-B8A2-72CBDFB19F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32A75CC-4798-4C78-B6AB-7E0C663113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5278B9B-6EA0-427B-B7F5-60F3508CF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B64FD23-85E8-41B6-8F60-171F7AF10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0ED49883-395B-456D-ABF8-7E62AFFD0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3094BC3-9A7C-43C9-8EB6-C7C6167CE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24A6F2E-499F-4179-9EC8-ADB2837A33D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8AC9C86D-B62E-46E9-BE11-C6B19FFD95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D397A8D6-8F60-41F0-BDF0-19A4B3E80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3FCF9C25-908C-44C3-AF65-73E12D9EA6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9D4E5A34-4555-42CA-8BBD-28A87C36E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81596E02-F950-401B-850E-DD0EA9DDD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CEFAD938-4A60-4058-AA17-BBCB185516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6E250798-541D-4558-827D-109D0FBF4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EE6AC83F-B457-4A80-A60A-C42A44AEE7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099580BB-5C78-4224-8D9C-EF3F18086E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2F2CD515-2FA0-4F5E-9E50-DC59EADF5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DA8FEC92-4100-4C98-A497-9F861AEDF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1A00392-BC85-4A0E-85C7-17DC1E9DF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5A547A21-19AB-46CD-AFFF-520C4E3E8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4F704F76-5224-4450-8C28-A921944A8B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21498D78-44A1-4191-A9BF-C5F6E89057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22F5459F-0785-4698-81BD-DD7DA33A4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A80FE92C-07C7-48C1-BA48-1EB1EF862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7326B5E7-9B76-4BC4-B0C8-8201F3380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41E63BF8-F679-4BEB-A9B3-1D6A8DAD3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1558586F-3FF4-42C8-8E98-099FD5D15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93AA7F26-FDD2-4EED-8632-A7AAD3D262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89CE908-9120-403F-90E7-1F438A222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63647C2-3C37-4A97-B159-5CC270498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428E392-263C-4544-A45B-6B9213A57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C6E614C2-34A4-4FC0-8838-D859B77E7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5B20524-2426-421B-BEE2-91AF746710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emf"/><Relationship Id="rId40" Type="http://schemas.openxmlformats.org/officeDocument/2006/relationships/image" Target="../media/image37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DBC1C78-934E-43C3-89A2-D550E7103D6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EB8F1C84-37D6-401E-BC13-47D69E166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9E5B3B25-88B7-4D25-8E48-FD93CF3226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F9ADA7A6-E4C2-4FFC-9DF9-7486778AFB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6FE5C20-6CA3-45B2-BE76-AF0536C5D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3C76DCA5-C7FF-42A4-A5EC-3D486B98C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7BE5334-F874-41E6-ADEC-17A46646B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96DE196B-D297-478F-8ABE-827D9EE66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B75A5595-F575-42C9-B6CB-179DF0573E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486E8D73-8313-4F6B-8D4F-C110D71015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2F2BB1E-E3C4-4ED9-93D3-737198912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B68C00F5-1368-4165-8949-50D506E17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25BCE126-5E8C-4690-B1ED-004913E17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58D0ED07-7F74-413B-A18C-DB25C51AB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65B7D5EF-360A-42AC-8BB1-B0FF1117B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D4AD2F50-61D0-47CA-9ADF-6583E0C84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A9B48F1B-D107-417E-980A-D6C1C64E7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9CEA4591-D55A-4025-A678-8C4ECBB97B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7D8F2DA6-0647-4919-95BA-9F6669F83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FD11455B-1B2F-45A3-B1D3-55F4FDF87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4B9B344B-0E41-494D-9021-AD5B0EBD5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9BD6834F-A842-4175-A460-F10D56E53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99A6F9E2-D58A-4C18-856C-38DABB5F4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F428B08-5DE9-416A-AC94-97FEC5074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F0C5BF6-0A56-43E8-B702-DD00D2018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499BC2D-CC69-4106-BA9D-0FBE057E7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ED3EFE3E-366C-4F59-867B-601A94FA8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B70629-6E40-4C2A-9562-62552F996A4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AC39C2E0-A471-4AE8-B1E5-E64A4C5260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861CCCF3-6639-4ED2-8797-1EB078D8A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95890E6A-90CA-4AA2-96DC-BAE81A00D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FE3314EC-1827-4B33-BDD4-CBAA4973E9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CF6049A-BC36-41DD-80A5-03F5A59908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71096F2-4BC9-45C9-B67B-60BC8E9BC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DF2D478F-7021-4595-8876-27E2211A1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AC5814F0-CF04-4E51-A909-084543E531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B88F5E1C-84A9-47A6-92CD-774A08309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695B3ADD-A8CF-42CB-8096-9952EF128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8057D8CE-27C1-41FB-AD1F-34607BCBF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55229DEA-4E84-43DE-BB3C-4D2E24ECF9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8452D35-6DFA-4CC2-A965-846AE967F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6AF13E72-4447-4F5F-992B-1117D26BC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3102C04-D9D7-4CF2-8406-44F0763A28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4F7A2438-6191-4EB7-AE68-FB12B31F0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91FDA7D-B639-4654-AADF-26BB9B68D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33C55F3-CA1A-4084-8F9C-B0264B7E1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F2C7AF9D-DA22-430F-BC77-DC5169E47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6B318759-EE6E-4114-9D5D-81DC9DFA1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F285EA44-5830-4EDF-9D3B-5C571B78CD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6CE3BF66-9D13-4147-9AE9-ABA7BD37D3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9D2F9D0-1962-4CC5-AEF2-5798DD990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9E0A098-24EC-482E-96E9-0D61FC3D4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178C0134-A8D4-4B6C-8794-EF08966095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66A1E550-3CF2-439F-BF25-A29776B2C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1204014"/>
            <a:ext cx="11764800" cy="49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1285938-38F2-4846-B949-8ED3F65A085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DB6E6CC2-7807-4FD6-AA1E-5C46DA61F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A75FE66F-444C-4159-A7A8-693E7C38E8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CD197BC2-76B4-45E8-B0BB-9CB9E8AC2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565B5FE-9BAE-4C74-ADDD-8306CA06EB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F33CDE73-0BE9-4B9E-BBF4-FF6E545E1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F9DE7D19-ED42-4549-8822-EC672DB9B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24C0DC79-9A98-4B70-A4C1-86222FF92B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B00A40A4-0C89-45BA-BC6C-152B88A942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5A0BD5-CF9D-4089-88DA-566FD0ABA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5EB297F-BE6F-4096-B839-FDC87C167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8AD4E5D1-AA8C-4BB8-8201-ACDDE69C4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7C2F5ED7-A00D-4431-B7D2-80CE460BF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E86145C-7913-4A54-B8A4-44CEBDD4F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C22A356B-34D4-4D59-AC8D-4E9741927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6CB4C08-63C2-40CB-83B4-79F062AC1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BE070EF-FE90-4B25-A89B-2B372B398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1609420E-D189-42D4-ABB8-20B1FC874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87AC689-BC73-4433-B1BA-E8B2D2C0E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56F4C07-9DF4-4B3F-901F-F91BA4065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F9DEBF6D-74FB-4043-8AB0-600A2B1DA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009CFE73-0A48-4F59-8129-C507C462B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5F268E8-665A-4E6C-A738-E4CA686E9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E8C43E4-1B55-4D84-9584-2E78F112E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2CB6886-10C5-4432-ADE2-0FB4F2BB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F0A6784-05AA-4784-B522-3ACC04A2EE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107D8C3C-402E-4012-B8C2-8EA885842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C80349D-9BE6-4A24-B490-5E18F77A296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87A1A5F2-BB33-4F84-AC63-BF4E578CF0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43C888DC-0CA3-4AE9-B4C8-F2D4EE142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81C3B568-AA3A-4A88-AF38-BDD52C71C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0D639FDF-180A-45C8-9FA9-D680B237F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C63DE64B-A394-42BA-8DDE-42FA3D97A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73D9D109-A4A8-4B5D-95D7-5EA2C394D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5C44CA0F-0CC9-4444-AD20-F8D43D4A12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3FF23FB7-6205-4CDD-BB7A-0F0B6C52D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92C6F00-B1CE-4491-96EC-3B4697C85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B2B9195-618E-4F5E-9BB0-50CEEA234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3F48CFE-D5FB-4B60-A940-0AF2E7A118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63D15255-7083-4221-BB6C-6FE24AAC0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BE8CCD28-20D7-41A5-9563-947921004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7A9718FB-7D37-4356-A895-7FDA6EC1C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C8CE1807-3B3C-43AF-8A12-6A7C186AF0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0358B0A2-6029-4C91-BBE0-74FF21967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DF92B99-C914-45AE-9B58-503B2727D4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53DBF242-02B1-4A65-8BA2-4DB08B4C6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06A5D385-5AD9-475D-AA67-B32F8235C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23377635-F3D3-425B-B6A1-F65ECC2ED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862D8455-5100-41E9-8049-382746C59E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242A316-F308-492C-AD88-3111736AC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B70F4DA-FF88-4CF3-9D4E-20FE4EED03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9557B68-1800-4935-886E-40CFED8CCF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44CC406-521D-4EE8-B78A-8789448243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E755502D-F652-4EFC-BDF5-9EA87D3AA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ww.cosmos.esa.int/web/esdc" TargetMode="External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psa.esa.int/" TargetMode="Externa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hpa.esa.int/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hpa.esa.int/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hreda.esac.esa.in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hpa.esa.int/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hreda.esac.esa.in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3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286773" y="2936204"/>
            <a:ext cx="11752627" cy="101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Bytes: Technical and Social Dimensions of Data Lifecycle Management at ESA’s Space Science Data Archives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Archives</a:t>
            </a:r>
            <a:endParaRPr lang="en-GB" sz="3000" b="1" noProof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ustomShape 15">
            <a:extLst>
              <a:ext uri="{FF2B5EF4-FFF2-40B4-BE49-F238E27FC236}">
                <a16:creationId xmlns:a16="http://schemas.microsoft.com/office/drawing/2014/main" id="{626029E3-86D7-4F1D-BE02-69458756C3D4}"/>
              </a:ext>
            </a:extLst>
          </p:cNvPr>
          <p:cNvSpPr/>
          <p:nvPr/>
        </p:nvSpPr>
        <p:spPr>
          <a:xfrm>
            <a:off x="3186545" y="5398532"/>
            <a:ext cx="9905450" cy="1336562"/>
          </a:xfrm>
          <a:prstGeom prst="rect">
            <a:avLst/>
          </a:prstGeom>
          <a:noFill/>
          <a:ln>
            <a:noFill/>
          </a:ln>
        </p:spPr>
        <p:txBody>
          <a:bodyPr lIns="779400" tIns="389520" rIns="779400" bIns="389520" anchor="b"/>
          <a:lstStyle/>
          <a:p>
            <a:pPr>
              <a:spcAft>
                <a:spcPts val="600"/>
              </a:spcAft>
            </a:pP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Rachana Bhatawdekar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Christophe Arviset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Bruno Merin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Guido de Marchi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Jos de Bruijne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Deborah Baines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Arnaud Masson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Mark Bentley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1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Hector Perez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2</a:t>
            </a:r>
            <a:r>
              <a:rPr lang="en-US" sz="1200" b="1">
                <a:solidFill>
                  <a:schemeClr val="bg1"/>
                </a:solidFill>
                <a:latin typeface="NotesEsa"/>
                <a:ea typeface="SimSun"/>
              </a:rPr>
              <a:t>, and Ignacio Leon</a:t>
            </a:r>
            <a:r>
              <a:rPr lang="en-US" sz="1200" b="1" baseline="30000">
                <a:solidFill>
                  <a:schemeClr val="bg1"/>
                </a:solidFill>
                <a:latin typeface="NotesEsa"/>
                <a:ea typeface="SimSun"/>
              </a:rPr>
              <a:t>2</a:t>
            </a:r>
            <a:endParaRPr lang="en-US" sz="1200" b="1">
              <a:solidFill>
                <a:schemeClr val="bg1"/>
              </a:solidFill>
              <a:latin typeface="NotesEsa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200" b="1">
              <a:solidFill>
                <a:schemeClr val="bg1"/>
              </a:solidFill>
              <a:latin typeface="NotesEsa"/>
            </a:endParaRPr>
          </a:p>
          <a:p>
            <a:r>
              <a:rPr lang="en-US" sz="1200" i="1" baseline="30000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  <a:t>1</a:t>
            </a:r>
            <a:r>
              <a:rPr lang="en-US" sz="1200" i="1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  <a:t>European Space Agency, </a:t>
            </a:r>
            <a:r>
              <a:rPr lang="en-US" sz="1200" i="1" baseline="30000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  <a:t>2</a:t>
            </a:r>
            <a:r>
              <a:rPr lang="en-US" sz="1200" i="1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  <a:t>Starion Group for ESA</a:t>
            </a:r>
            <a:br>
              <a:rPr lang="en-US" sz="1200" i="1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</a:br>
            <a:br>
              <a:rPr lang="en-US" sz="1200" i="1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</a:br>
            <a:r>
              <a:rPr lang="en-US" sz="1200" i="1">
                <a:solidFill>
                  <a:schemeClr val="bg1"/>
                </a:solidFill>
                <a:latin typeface="NotesEsa" panose="02000506030000020004" pitchFamily="2" charset="77"/>
                <a:ea typeface="SimSun"/>
              </a:rPr>
              <a:t>                                                                                                            </a:t>
            </a: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ADASS XXXV, Gorlitz, Germany, 10/11/2025</a:t>
            </a:r>
          </a:p>
          <a:p>
            <a:pPr>
              <a:lnSpc>
                <a:spcPct val="100000"/>
              </a:lnSpc>
            </a:pPr>
            <a:endParaRPr lang="en-US" sz="1200" i="1">
              <a:solidFill>
                <a:schemeClr val="bg1"/>
              </a:solidFill>
              <a:latin typeface="NotesEsa" panose="0200050603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30869-9CD9-E1B0-0A5C-9CC5F7D4A170}"/>
              </a:ext>
            </a:extLst>
          </p:cNvPr>
          <p:cNvSpPr txBox="1"/>
          <p:nvPr/>
        </p:nvSpPr>
        <p:spPr>
          <a:xfrm>
            <a:off x="6982691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1FA38-B774-15D8-2114-4D4BA4723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3741-4907-C8DC-033A-9A94EFDC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5574-B59C-CA88-F9B3-664F2649C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D</a:t>
            </a:r>
            <a:r>
              <a:rPr lang="en-US" sz="1600" b="1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4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A6E6-8360-D5DF-0527-BF2735A3C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C06A-2C80-6175-BD80-C1CCAD9B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4F5CD-E830-17F7-057D-29E7857EE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0" y="902536"/>
            <a:ext cx="11638543" cy="5343072"/>
          </a:xfrm>
        </p:spPr>
        <p:txBody>
          <a:bodyPr wrap="square" anchor="t">
            <a:normAutofit/>
          </a:bodyPr>
          <a:lstStyle/>
          <a:p>
            <a:r>
              <a:rPr lang="en-US" altLang="en-US"/>
              <a:t>•   </a:t>
            </a:r>
            <a:r>
              <a:rPr lang="en-US" altLang="en-US" b="1">
                <a:solidFill>
                  <a:schemeClr val="tx1"/>
                </a:solidFill>
              </a:rPr>
              <a:t>D</a:t>
            </a:r>
            <a:r>
              <a:rPr lang="en-US" b="1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BB405-DC35-E95E-00D8-CF51D94C2EF1}"/>
              </a:ext>
            </a:extLst>
          </p:cNvPr>
          <p:cNvSpPr txBox="1"/>
          <p:nvPr/>
        </p:nvSpPr>
        <p:spPr>
          <a:xfrm>
            <a:off x="2792186" y="3233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70935-0E55-AC6C-9B41-3EF6D3A7F882}"/>
              </a:ext>
            </a:extLst>
          </p:cNvPr>
          <p:cNvSpPr txBox="1"/>
          <p:nvPr/>
        </p:nvSpPr>
        <p:spPr>
          <a:xfrm>
            <a:off x="832758" y="5783943"/>
            <a:ext cx="10033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“big data” missions require a paradigm shift</a:t>
            </a:r>
          </a:p>
          <a:p>
            <a:pPr algn="ctr"/>
            <a:r>
              <a:rPr lang="en-GB" i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From “move the data to the user” towards “move the user to the data” =&gt; </a:t>
            </a:r>
            <a:r>
              <a:rPr lang="en-GB" b="1" i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Science Platforms</a:t>
            </a:r>
          </a:p>
        </p:txBody>
      </p:sp>
      <p:pic>
        <p:nvPicPr>
          <p:cNvPr id="8" name="Picture 7" descr="A graph of the solar system&#10;&#10;Description automatically generated with medium confidence">
            <a:extLst>
              <a:ext uri="{FF2B5EF4-FFF2-40B4-BE49-F238E27FC236}">
                <a16:creationId xmlns:a16="http://schemas.microsoft.com/office/drawing/2014/main" id="{4F68E45C-C26F-597B-59A9-AF4C6960C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0" y="1358020"/>
            <a:ext cx="7037118" cy="44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9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5B976-C613-9B7F-FD28-DA3CAE33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60C3-00DA-4BB7-8AC6-D70468D8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7AA1-4AFD-D200-70D6-C289A97C9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0" y="902536"/>
            <a:ext cx="11638543" cy="5343072"/>
          </a:xfrm>
        </p:spPr>
        <p:txBody>
          <a:bodyPr wrap="square" anchor="t">
            <a:normAutofit/>
          </a:bodyPr>
          <a:lstStyle/>
          <a:p>
            <a:r>
              <a:rPr lang="en-US" altLang="en-US" dirty="0"/>
              <a:t>•   </a:t>
            </a:r>
            <a:r>
              <a:rPr lang="en-US" altLang="en-US" b="1" dirty="0">
                <a:solidFill>
                  <a:schemeClr val="tx1"/>
                </a:solidFill>
              </a:rPr>
              <a:t>D</a:t>
            </a:r>
            <a:r>
              <a:rPr lang="en-US" b="1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endParaRPr lang="en-GB" dirty="0">
              <a:latin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5727B-FB59-AB97-6817-6D50A3880EC7}"/>
              </a:ext>
            </a:extLst>
          </p:cNvPr>
          <p:cNvSpPr txBox="1"/>
          <p:nvPr/>
        </p:nvSpPr>
        <p:spPr>
          <a:xfrm>
            <a:off x="2792186" y="3233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 descr="A circular logo with a telescope and stars&#10;&#10;Description automatically generated">
            <a:extLst>
              <a:ext uri="{FF2B5EF4-FFF2-40B4-BE49-F238E27FC236}">
                <a16:creationId xmlns:a16="http://schemas.microsoft.com/office/drawing/2014/main" id="{848B9247-530B-A106-31CE-6DDF68DED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27" y="5255623"/>
            <a:ext cx="1077104" cy="1077104"/>
          </a:xfrm>
          <a:prstGeom prst="rect">
            <a:avLst/>
          </a:prstGeom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E3BC991E-C354-024D-2D64-2EA66488B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28" y="5296818"/>
            <a:ext cx="1077104" cy="1077104"/>
          </a:xfrm>
          <a:prstGeom prst="rect">
            <a:avLst/>
          </a:prstGeom>
        </p:spPr>
      </p:pic>
      <p:pic>
        <p:nvPicPr>
          <p:cNvPr id="15" name="Picture 14" descr="A diagram of a computer&#10;&#10;AI-generated content may be incorrect.">
            <a:extLst>
              <a:ext uri="{FF2B5EF4-FFF2-40B4-BE49-F238E27FC236}">
                <a16:creationId xmlns:a16="http://schemas.microsoft.com/office/drawing/2014/main" id="{09E0CB11-09B1-317C-ABD7-B5961EF9A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52" y="1395214"/>
            <a:ext cx="6541333" cy="3973860"/>
          </a:xfrm>
          <a:prstGeom prst="rect">
            <a:avLst/>
          </a:prstGeom>
        </p:spPr>
      </p:pic>
      <p:pic>
        <p:nvPicPr>
          <p:cNvPr id="17" name="Picture 16" descr="A logo with a camera&#10;&#10;AI-generated content may be incorrect.">
            <a:extLst>
              <a:ext uri="{FF2B5EF4-FFF2-40B4-BE49-F238E27FC236}">
                <a16:creationId xmlns:a16="http://schemas.microsoft.com/office/drawing/2014/main" id="{8D723D79-B6C1-B95A-9E08-7AA0CE1E1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18" y="5404552"/>
            <a:ext cx="16637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0409A8-59F6-39AE-3BBB-FBADB55789C5}"/>
              </a:ext>
            </a:extLst>
          </p:cNvPr>
          <p:cNvSpPr txBox="1"/>
          <p:nvPr/>
        </p:nvSpPr>
        <p:spPr>
          <a:xfrm>
            <a:off x="608313" y="5440232"/>
            <a:ext cx="2675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Sandor Kruk’s talk -&gt; Nov 12 9AM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220693-C28B-CD20-7229-7E861B56ADCD}"/>
              </a:ext>
            </a:extLst>
          </p:cNvPr>
          <p:cNvSpPr txBox="1"/>
          <p:nvPr/>
        </p:nvSpPr>
        <p:spPr>
          <a:xfrm>
            <a:off x="8184480" y="2217394"/>
            <a:ext cx="348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ESA </a:t>
            </a:r>
            <a:r>
              <a:rPr lang="en-US" dirty="0" err="1"/>
              <a:t>Datalabs</a:t>
            </a:r>
            <a:r>
              <a:rPr lang="en-US" dirty="0"/>
              <a:t> - our multi-mission science platform platform </a:t>
            </a:r>
            <a:br>
              <a:rPr lang="en-US" dirty="0"/>
            </a:b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Euclid Data Space (EDS) Portal – being developed for the Euclid mission 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C87174A-AB47-3AD3-C1B3-C202AE913B51}"/>
              </a:ext>
            </a:extLst>
          </p:cNvPr>
          <p:cNvSpPr/>
          <p:nvPr/>
        </p:nvSpPr>
        <p:spPr>
          <a:xfrm>
            <a:off x="9840168" y="4431255"/>
            <a:ext cx="484632" cy="6224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8209D-B329-E93F-5040-765B9198938B}"/>
              </a:ext>
            </a:extLst>
          </p:cNvPr>
          <p:cNvSpPr txBox="1"/>
          <p:nvPr/>
        </p:nvSpPr>
        <p:spPr>
          <a:xfrm>
            <a:off x="8031371" y="5166959"/>
            <a:ext cx="395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EDS version 1.0.0 released!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euclid.dataspace.esa.int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9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D20F-C141-2696-ADD5-DFCE6FA4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D9B2-4D7C-0B88-0F4E-6827B1D3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B9F9E-7EC4-6F5F-CE5B-4B09860C4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r>
              <a:rPr lang="en-US" altLang="en-US" dirty="0"/>
              <a:t>•   </a:t>
            </a:r>
            <a:r>
              <a:rPr lang="en-US" altLang="en-US" sz="1600" dirty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1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6E1D-A914-9FC5-7680-04B6BF23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ED42-CA3A-584B-9EC2-3B07AEE4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EF164-E464-7BCA-0981-A152684A7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502" y="1270000"/>
            <a:ext cx="11589556" cy="5029200"/>
          </a:xfrm>
        </p:spPr>
        <p:txBody>
          <a:bodyPr wrap="square" anchor="t">
            <a:normAutofit/>
          </a:bodyPr>
          <a:lstStyle/>
          <a:p>
            <a:r>
              <a:rPr lang="en-US" altLang="en-US"/>
              <a:t>•   </a:t>
            </a:r>
            <a:r>
              <a:rPr lang="en-US" b="1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01220B-BAF4-C684-D266-23D3D26001F2}"/>
              </a:ext>
            </a:extLst>
          </p:cNvPr>
          <p:cNvGrpSpPr/>
          <p:nvPr/>
        </p:nvGrpSpPr>
        <p:grpSpPr>
          <a:xfrm>
            <a:off x="742462" y="2164861"/>
            <a:ext cx="4595446" cy="2807919"/>
            <a:chOff x="181372" y="961222"/>
            <a:chExt cx="4959146" cy="3429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4511C8-CA5D-7238-180E-71177ECF9DBF}"/>
                </a:ext>
              </a:extLst>
            </p:cNvPr>
            <p:cNvGrpSpPr/>
            <p:nvPr/>
          </p:nvGrpSpPr>
          <p:grpSpPr>
            <a:xfrm>
              <a:off x="181372" y="961222"/>
              <a:ext cx="4959146" cy="3429000"/>
              <a:chOff x="181372" y="961222"/>
              <a:chExt cx="4959146" cy="3429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91DB4C0-1D1C-CC9C-F485-2ACDC03B9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372" y="961222"/>
                <a:ext cx="4959146" cy="3429000"/>
              </a:xfrm>
              <a:prstGeom prst="rect">
                <a:avLst/>
              </a:prstGeom>
            </p:spPr>
          </p:pic>
          <p:pic>
            <p:nvPicPr>
              <p:cNvPr id="9" name="Picture 8" descr="A logo of a space ship&#10;&#10;AI-generated content may be incorrect.">
                <a:extLst>
                  <a:ext uri="{FF2B5EF4-FFF2-40B4-BE49-F238E27FC236}">
                    <a16:creationId xmlns:a16="http://schemas.microsoft.com/office/drawing/2014/main" id="{D92B0FD0-F6DB-C2D0-9DAC-05C0E5155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8327" y="961222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6BA086-35D6-CA26-B8B4-7AFBF36E123B}"/>
                </a:ext>
              </a:extLst>
            </p:cNvPr>
            <p:cNvSpPr txBox="1"/>
            <p:nvPr/>
          </p:nvSpPr>
          <p:spPr>
            <a:xfrm>
              <a:off x="203144" y="399911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accent2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2002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66846-F5E2-C6D7-86C9-879C5A31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80" y="2112264"/>
            <a:ext cx="5352001" cy="28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7AFEE8-C33A-1ADA-9A9A-0DD0BAD5A78C}"/>
              </a:ext>
            </a:extLst>
          </p:cNvPr>
          <p:cNvSpPr txBox="1"/>
          <p:nvPr/>
        </p:nvSpPr>
        <p:spPr>
          <a:xfrm>
            <a:off x="3497385" y="5098871"/>
            <a:ext cx="6213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Stable 3 tier Architecture ​</a:t>
            </a:r>
          </a:p>
          <a:p>
            <a:pPr algn="ctr">
              <a:buNone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Migration of individual layer to new technologies​</a:t>
            </a:r>
          </a:p>
          <a:p>
            <a:pPr algn="ctr">
              <a:buNone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VO-layer towards VO-built-in​</a:t>
            </a:r>
          </a:p>
          <a:p>
            <a:pPr algn="ctr">
              <a:buNone/>
            </a:pP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Easier interoperability (</a:t>
            </a:r>
            <a:r>
              <a:rPr lang="en-US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Astropy</a:t>
            </a: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ESASky, ESA </a:t>
            </a:r>
            <a:r>
              <a:rPr lang="en-US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Datalabs</a:t>
            </a: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)​</a:t>
            </a:r>
          </a:p>
        </p:txBody>
      </p:sp>
    </p:spTree>
    <p:extLst>
      <p:ext uri="{BB962C8B-B14F-4D97-AF65-F5344CB8AC3E}">
        <p14:creationId xmlns:p14="http://schemas.microsoft.com/office/powerpoint/2010/main" val="276170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6E1D-A914-9FC5-7680-04B6BF23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ED42-CA3A-584B-9EC2-3B07AEE4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EF164-E464-7BCA-0981-A152684A7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Integrating diverse missions within a unified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Content Placeholder 9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E6B8DC23-5FD1-3282-35FF-653D5BBA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00" y="2331314"/>
            <a:ext cx="11849937" cy="38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4235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9EA8-1373-1A63-4115-29CB763B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A7A3-E2D0-C08D-33D9-C76623F8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3A93A-763B-C85A-A5BB-4CCBBAB1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Integrating diverse missions within a unified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Content Placeholder 9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E0286F4C-D479-0D72-F2FB-E364631E6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00" y="2331314"/>
            <a:ext cx="11849937" cy="38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5558F0-9D7B-5047-3AB2-DC92711E29E8}"/>
              </a:ext>
            </a:extLst>
          </p:cNvPr>
          <p:cNvGrpSpPr/>
          <p:nvPr/>
        </p:nvGrpSpPr>
        <p:grpSpPr>
          <a:xfrm>
            <a:off x="2751746" y="3717421"/>
            <a:ext cx="1649338" cy="1965532"/>
            <a:chOff x="2751746" y="3717421"/>
            <a:chExt cx="1649338" cy="19655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FE783C-AFB3-1971-8916-5B9AAD5553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6845" y="3717421"/>
              <a:ext cx="70930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58702A-186E-A07A-DFF1-8D5BA866135A}"/>
                </a:ext>
              </a:extLst>
            </p:cNvPr>
            <p:cNvCxnSpPr/>
            <p:nvPr/>
          </p:nvCxnSpPr>
          <p:spPr>
            <a:xfrm>
              <a:off x="2956845" y="3717421"/>
              <a:ext cx="0" cy="6665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AFC288-C738-E858-966D-5A4514550331}"/>
                </a:ext>
              </a:extLst>
            </p:cNvPr>
            <p:cNvCxnSpPr/>
            <p:nvPr/>
          </p:nvCxnSpPr>
          <p:spPr>
            <a:xfrm flipH="1">
              <a:off x="2751746" y="4392538"/>
              <a:ext cx="20509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C947BB-1F05-BCA8-BC43-FEB6E16DF556}"/>
                </a:ext>
              </a:extLst>
            </p:cNvPr>
            <p:cNvCxnSpPr/>
            <p:nvPr/>
          </p:nvCxnSpPr>
          <p:spPr>
            <a:xfrm>
              <a:off x="2751746" y="4392538"/>
              <a:ext cx="0" cy="127332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44CA31-1B8D-9D48-A1F3-58DC3F870B27}"/>
                </a:ext>
              </a:extLst>
            </p:cNvPr>
            <p:cNvCxnSpPr/>
            <p:nvPr/>
          </p:nvCxnSpPr>
          <p:spPr>
            <a:xfrm>
              <a:off x="2751746" y="5682953"/>
              <a:ext cx="164933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745F65-0E68-8317-0A27-FF406B525DD1}"/>
                </a:ext>
              </a:extLst>
            </p:cNvPr>
            <p:cNvCxnSpPr/>
            <p:nvPr/>
          </p:nvCxnSpPr>
          <p:spPr>
            <a:xfrm flipV="1">
              <a:off x="4401084" y="4033615"/>
              <a:ext cx="0" cy="16322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F13FA8-E2AA-3D84-590F-DF76DCF6626D}"/>
                </a:ext>
              </a:extLst>
            </p:cNvPr>
            <p:cNvCxnSpPr/>
            <p:nvPr/>
          </p:nvCxnSpPr>
          <p:spPr>
            <a:xfrm flipH="1">
              <a:off x="3666146" y="4033615"/>
              <a:ext cx="73493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5E78EE-CB9F-1B1F-812D-812A57AA2EF0}"/>
                </a:ext>
              </a:extLst>
            </p:cNvPr>
            <p:cNvCxnSpPr/>
            <p:nvPr/>
          </p:nvCxnSpPr>
          <p:spPr>
            <a:xfrm>
              <a:off x="3666146" y="3717421"/>
              <a:ext cx="0" cy="3161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0E5892-6CA7-0BDC-38EA-3DD7A368E454}"/>
              </a:ext>
            </a:extLst>
          </p:cNvPr>
          <p:cNvCxnSpPr>
            <a:cxnSpLocks/>
          </p:cNvCxnSpPr>
          <p:nvPr/>
        </p:nvCxnSpPr>
        <p:spPr>
          <a:xfrm flipH="1">
            <a:off x="3336327" y="3479801"/>
            <a:ext cx="510201" cy="8389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6CA6FE-1650-E591-75C2-488BBF200BCD}"/>
              </a:ext>
            </a:extLst>
          </p:cNvPr>
          <p:cNvSpPr txBox="1"/>
          <p:nvPr/>
        </p:nvSpPr>
        <p:spPr>
          <a:xfrm>
            <a:off x="2832385" y="3194706"/>
            <a:ext cx="3137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ESDC Multi-mission Data Services (EMDS)</a:t>
            </a:r>
          </a:p>
        </p:txBody>
      </p:sp>
    </p:spTree>
    <p:extLst>
      <p:ext uri="{BB962C8B-B14F-4D97-AF65-F5344CB8AC3E}">
        <p14:creationId xmlns:p14="http://schemas.microsoft.com/office/powerpoint/2010/main" val="38234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EFC07-E958-82B1-35ED-86F2E934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BB4FE-E74F-DF4D-C26F-3D43DB7B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EA23-5725-9931-7E9E-4BA456EA7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r>
              <a:rPr lang="en-US" altLang="en-US" dirty="0"/>
              <a:t>•   </a:t>
            </a:r>
            <a:r>
              <a:rPr lang="en-US" altLang="en-US" sz="1600" dirty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F905-CBAC-EC9E-04A5-28D7C4D7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6494-F3BF-2F36-2B82-4CFA87754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8AD62-1193-F460-7D6C-1B410566B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r>
              <a:rPr lang="en-US" altLang="en-US" dirty="0"/>
              <a:t>•   </a:t>
            </a:r>
            <a:r>
              <a:rPr lang="en-US" b="1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AFE61-9BAC-1457-362F-56785092D343}"/>
              </a:ext>
            </a:extLst>
          </p:cNvPr>
          <p:cNvSpPr txBox="1"/>
          <p:nvPr/>
        </p:nvSpPr>
        <p:spPr>
          <a:xfrm>
            <a:off x="681954" y="3028930"/>
            <a:ext cx="6212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Standards live in the server layer (TAP, SIAP, SSAP, HAPI…)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Enable cross-mission and international usability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Support scientific cross-matches and multi-mission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Complement client-layer interfaces (GUIs, APIs, ESASky)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661D5-3A54-0C57-EF76-CD454111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329" y="2171680"/>
            <a:ext cx="4263030" cy="35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68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E7B60-0B3E-C44C-1EDD-2A6DC394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2807-CBF2-FE78-B61C-5E7131EC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6FC4-3F98-CE16-BEFB-5F2ED5CD1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r>
              <a:rPr lang="en-US" altLang="en-US" sz="1600" dirty="0"/>
              <a:t>•   </a:t>
            </a:r>
            <a:r>
              <a:rPr lang="en-US" altLang="en-US" sz="1600" dirty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5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B91D4-9C76-78CC-E68D-42440941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FB43-6572-50CB-BD7F-823E3A9E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ESAC Science Data Centre (ESDC)</a:t>
            </a:r>
            <a:endParaRPr lang="en-GB" noProof="0" dirty="0"/>
          </a:p>
        </p:txBody>
      </p:sp>
      <p:pic>
        <p:nvPicPr>
          <p:cNvPr id="4" name="Picture 3" descr="A glass door in a building&#10;&#10;Description automatically generated">
            <a:extLst>
              <a:ext uri="{FF2B5EF4-FFF2-40B4-BE49-F238E27FC236}">
                <a16:creationId xmlns:a16="http://schemas.microsoft.com/office/drawing/2014/main" id="{B1101D50-BF24-3AAE-B4F4-74984617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278083"/>
            <a:ext cx="5141219" cy="314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78A79-CAE9-D0AB-323B-7C43CA08B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9"/>
          <a:stretch/>
        </p:blipFill>
        <p:spPr bwMode="auto">
          <a:xfrm>
            <a:off x="5377951" y="2278083"/>
            <a:ext cx="6847387" cy="31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40C024-BC52-E897-BD18-6C90D3717C68}"/>
              </a:ext>
            </a:extLst>
          </p:cNvPr>
          <p:cNvSpPr txBox="1"/>
          <p:nvPr/>
        </p:nvSpPr>
        <p:spPr>
          <a:xfrm>
            <a:off x="5927271" y="1167662"/>
            <a:ext cx="472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European Space Astronomy Center, ESAC </a:t>
            </a:r>
          </a:p>
          <a:p>
            <a:pPr algn="ctr"/>
            <a:r>
              <a:rPr lang="en-E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Villanueva de la Canada, Madrid, Spain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9D4DC-111D-8A33-0451-26DD1682DC78}"/>
              </a:ext>
            </a:extLst>
          </p:cNvPr>
          <p:cNvSpPr txBox="1"/>
          <p:nvPr/>
        </p:nvSpPr>
        <p:spPr>
          <a:xfrm>
            <a:off x="3931314" y="5829698"/>
            <a:ext cx="5141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solidFill>
                  <a:schemeClr val="bg1"/>
                </a:solidFill>
                <a:hlinkClick r:id="rId5"/>
              </a:rPr>
              <a:t>https://www.cosmos.esa.int/web/esdc</a:t>
            </a:r>
            <a:endParaRPr lang="en-E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A97F2-721A-E655-2F1B-948B7458D796}"/>
              </a:ext>
            </a:extLst>
          </p:cNvPr>
          <p:cNvSpPr txBox="1"/>
          <p:nvPr/>
        </p:nvSpPr>
        <p:spPr>
          <a:xfrm>
            <a:off x="789214" y="1314375"/>
            <a:ext cx="472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ESAC Science Data Centre (ESDC)</a:t>
            </a:r>
            <a:endParaRPr lang="en-ES" sz="16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4E9C3-7108-6856-EF3B-449174FA1069}"/>
              </a:ext>
            </a:extLst>
          </p:cNvPr>
          <p:cNvSpPr txBox="1"/>
          <p:nvPr/>
        </p:nvSpPr>
        <p:spPr>
          <a:xfrm>
            <a:off x="6833886" y="3371982"/>
            <a:ext cx="182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ES" dirty="0">
                <a:solidFill>
                  <a:schemeClr val="bg1"/>
                </a:solidFill>
                <a:highlight>
                  <a:srgbClr val="FFC000"/>
                </a:highligh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 Center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DB70471-EDAB-5C28-40D6-B56821C24A6F}"/>
              </a:ext>
            </a:extLst>
          </p:cNvPr>
          <p:cNvCxnSpPr>
            <a:cxnSpLocks/>
          </p:cNvCxnSpPr>
          <p:nvPr/>
        </p:nvCxnSpPr>
        <p:spPr>
          <a:xfrm>
            <a:off x="8099804" y="3556648"/>
            <a:ext cx="97272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37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E291C-186E-ECF6-1E2F-9846BA885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194F-CEF3-B7AF-BCE9-F27B4E6B8C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55909-BBFA-C1BB-3CB9-575BBCA2A6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F66C1-2E87-6929-4261-42688442B9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5" t="353"/>
          <a:stretch/>
        </p:blipFill>
        <p:spPr>
          <a:xfrm>
            <a:off x="654507" y="2148108"/>
            <a:ext cx="4478009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31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F402E-1C7F-0828-79D6-E7ED9E8B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E125-BDCC-22AB-BACE-113F4FEF32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691F6-5D03-4F2F-FF2E-48F9F8514B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Multi-mission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D6062-BCA6-4400-C0C5-8CD366A12C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5" t="353"/>
          <a:stretch/>
        </p:blipFill>
        <p:spPr>
          <a:xfrm>
            <a:off x="654507" y="2148108"/>
            <a:ext cx="4478009" cy="270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93817-A501-75C4-470C-FA3AF972D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93" y="1732655"/>
            <a:ext cx="3761605" cy="20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2EEF04-F221-37C3-426A-45285D06238C}"/>
              </a:ext>
            </a:extLst>
          </p:cNvPr>
          <p:cNvSpPr txBox="1"/>
          <p:nvPr/>
        </p:nvSpPr>
        <p:spPr>
          <a:xfrm>
            <a:off x="5761315" y="3898773"/>
            <a:ext cx="3223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Planetary Science Archive (PSA)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https://psa.esa.int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934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551D-7441-85D2-C6FB-69C72026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D8C4-C0B9-A1EE-4F5B-20B497BA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E506-0BA7-E136-133E-1DC3C4401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Multi-mission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B7617-58DB-D857-83D3-61669C950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5" t="353"/>
          <a:stretch/>
        </p:blipFill>
        <p:spPr>
          <a:xfrm>
            <a:off x="654507" y="2148108"/>
            <a:ext cx="4478009" cy="270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5C2AF-3880-8513-F621-C6B72EBCB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93" y="1732655"/>
            <a:ext cx="3761605" cy="2088000"/>
          </a:xfrm>
          <a:prstGeom prst="rect">
            <a:avLst/>
          </a:prstGeom>
        </p:spPr>
      </p:pic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9E35DE4-02EB-3742-8C0F-5F938D04C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400" y="3459530"/>
            <a:ext cx="3407040" cy="21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966AC-F3DB-C7FA-0166-E4F695CF9807}"/>
              </a:ext>
            </a:extLst>
          </p:cNvPr>
          <p:cNvSpPr txBox="1"/>
          <p:nvPr/>
        </p:nvSpPr>
        <p:spPr>
          <a:xfrm>
            <a:off x="5615863" y="5763964"/>
            <a:ext cx="2929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Heliophysics Archive (HPA)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https://hpa.esa.int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8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2515-C78B-79AC-163C-E265AE046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3D62-0B94-36BD-6C68-F2EF9FA5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313A-C254-059D-1D03-26E614CB6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Multi-mission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5E9F8-60A3-011D-64DB-F9E0572A2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" t="353"/>
          <a:stretch/>
        </p:blipFill>
        <p:spPr>
          <a:xfrm>
            <a:off x="654507" y="2148108"/>
            <a:ext cx="4478009" cy="270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B4031-B5CE-2A93-B575-0A3EC2DDB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93" y="1732655"/>
            <a:ext cx="3761605" cy="2088000"/>
          </a:xfrm>
          <a:prstGeom prst="rect">
            <a:avLst/>
          </a:prstGeom>
        </p:spPr>
      </p:pic>
      <p:pic>
        <p:nvPicPr>
          <p:cNvPr id="6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680AB81-E0D1-A93E-1BD7-75F1F09EF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482" y="2148108"/>
            <a:ext cx="2766787" cy="299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B7BF6EC-F711-546B-A71F-45FB3265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917" y="3459530"/>
            <a:ext cx="3407040" cy="21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7591F-37A2-BC6B-E0CC-D4800CB9EBAD}"/>
              </a:ext>
            </a:extLst>
          </p:cNvPr>
          <p:cNvSpPr txBox="1"/>
          <p:nvPr/>
        </p:nvSpPr>
        <p:spPr>
          <a:xfrm>
            <a:off x="9058543" y="5298413"/>
            <a:ext cx="316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Human and Robotic Exploration Data Archive (HREDA)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https://hreda.esac.esa.int/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BDCA0-4FC3-9414-7B01-3956321CECD2}"/>
              </a:ext>
            </a:extLst>
          </p:cNvPr>
          <p:cNvSpPr txBox="1"/>
          <p:nvPr/>
        </p:nvSpPr>
        <p:spPr>
          <a:xfrm>
            <a:off x="5503933" y="5763964"/>
            <a:ext cx="2929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Heliophysics Archive (HPA)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https://hpa.esa.int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8142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99C4-E447-5318-A525-664A15B05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05F5-B91A-64AC-86B2-92A54F05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62283-6525-854B-21CD-6D20E89D2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tx1"/>
                </a:solidFill>
              </a:rPr>
              <a:t>Multi-mission archives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CD8CA-9EA2-FACB-6A25-43498711C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" t="353"/>
          <a:stretch/>
        </p:blipFill>
        <p:spPr>
          <a:xfrm>
            <a:off x="654507" y="2148108"/>
            <a:ext cx="4478009" cy="270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A3D96-E2A9-BF2D-5233-C52686B0D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93" y="1732655"/>
            <a:ext cx="3761605" cy="2088000"/>
          </a:xfrm>
          <a:prstGeom prst="rect">
            <a:avLst/>
          </a:prstGeom>
        </p:spPr>
      </p:pic>
      <p:pic>
        <p:nvPicPr>
          <p:cNvPr id="6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3C3A425-4BE7-22F3-8194-8624AF86C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482" y="2148108"/>
            <a:ext cx="2766787" cy="299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0906F02-D05C-C947-F353-CCD692E88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917" y="3459530"/>
            <a:ext cx="3407040" cy="21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6B4AB6-70FC-D9FB-3799-6B112C6EFB20}"/>
              </a:ext>
            </a:extLst>
          </p:cNvPr>
          <p:cNvSpPr txBox="1"/>
          <p:nvPr/>
        </p:nvSpPr>
        <p:spPr>
          <a:xfrm>
            <a:off x="9058543" y="5298413"/>
            <a:ext cx="316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Human and Robotic Exploration Data Archive (HREDA)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https://hreda.esac.esa.int/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F6494-F02A-99C3-EDC4-16B096967962}"/>
              </a:ext>
            </a:extLst>
          </p:cNvPr>
          <p:cNvSpPr txBox="1"/>
          <p:nvPr/>
        </p:nvSpPr>
        <p:spPr>
          <a:xfrm>
            <a:off x="5503933" y="5763964"/>
            <a:ext cx="2929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Heliophysics Archive (HPA) –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https://hpa.esa.int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BCE591-3723-3623-A742-FBA00BB413D7}"/>
              </a:ext>
            </a:extLst>
          </p:cNvPr>
          <p:cNvSpPr/>
          <p:nvPr/>
        </p:nvSpPr>
        <p:spPr>
          <a:xfrm rot="20507692">
            <a:off x="5492493" y="2909530"/>
            <a:ext cx="5757893" cy="911125"/>
          </a:xfrm>
          <a:prstGeom prst="roundRect">
            <a:avLst/>
          </a:prstGeom>
          <a:solidFill>
            <a:schemeClr val="bg1">
              <a:lumMod val="75000"/>
              <a:alpha val="93927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Astronomy Multi-Mission Archive</a:t>
            </a:r>
          </a:p>
        </p:txBody>
      </p:sp>
    </p:spTree>
    <p:extLst>
      <p:ext uri="{BB962C8B-B14F-4D97-AF65-F5344CB8AC3E}">
        <p14:creationId xmlns:p14="http://schemas.microsoft.com/office/powerpoint/2010/main" val="3049394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FC352-95EA-35C9-9CEA-9A286524E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312C-4D90-3387-6904-0C27EC48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804B618-49C3-4180-883E-17535D3C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1" y="1903621"/>
            <a:ext cx="10081409" cy="42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F694A-B2FE-D082-6172-0980451D5B95}"/>
              </a:ext>
            </a:extLst>
          </p:cNvPr>
          <p:cNvSpPr txBox="1"/>
          <p:nvPr/>
        </p:nvSpPr>
        <p:spPr>
          <a:xfrm>
            <a:off x="452926" y="1085316"/>
            <a:ext cx="105086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Technology Evolution </a:t>
            </a:r>
          </a:p>
          <a:p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75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76CA-6A61-DD8A-F2C3-092C1832B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7D82-0981-CEE1-18E6-1EAF7DC0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pic>
        <p:nvPicPr>
          <p:cNvPr id="11" name="Picture 10" descr="A diagram of a cloud&#10;&#10;AI-generated content may be incorrect.">
            <a:extLst>
              <a:ext uri="{FF2B5EF4-FFF2-40B4-BE49-F238E27FC236}">
                <a16:creationId xmlns:a16="http://schemas.microsoft.com/office/drawing/2014/main" id="{2EDF4B8D-661E-3299-A8EB-360520EF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16" y="1933815"/>
            <a:ext cx="4341263" cy="4278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0BE46D-4C9D-74C1-CDA6-3472CF196A65}"/>
              </a:ext>
            </a:extLst>
          </p:cNvPr>
          <p:cNvSpPr txBox="1"/>
          <p:nvPr/>
        </p:nvSpPr>
        <p:spPr>
          <a:xfrm>
            <a:off x="348013" y="993628"/>
            <a:ext cx="11727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/>
              <a:t>•  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Archives on premise or in the cloud </a:t>
            </a:r>
          </a:p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981E6F5-7B51-ADB7-3FD9-53568712A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7271" y="1508893"/>
            <a:ext cx="5789013" cy="4355479"/>
          </a:xfrm>
        </p:spPr>
        <p:txBody>
          <a:bodyPr wrap="square" anchor="t">
            <a:normAutofit lnSpcReduction="10000"/>
          </a:bodyPr>
          <a:lstStyle/>
          <a:p>
            <a:r>
              <a:rPr lang="en-US" altLang="en-US" sz="1600">
                <a:solidFill>
                  <a:schemeClr val="tx1"/>
                </a:solidFill>
              </a:rPr>
              <a:t>•    </a:t>
            </a:r>
            <a:r>
              <a:rPr lang="en-GB" sz="1600">
                <a:solidFill>
                  <a:schemeClr val="tx1"/>
                </a:solidFill>
              </a:rPr>
              <a:t>Migrating all archives and EDL into the cloud needs to be               thought through with care, i.e. proprietary and public data, identity management, colocation of storage and compute, …</a:t>
            </a:r>
          </a:p>
          <a:p>
            <a:r>
              <a:rPr lang="en-GB" sz="1600">
                <a:solidFill>
                  <a:schemeClr val="tx1"/>
                </a:solidFill>
              </a:rPr>
              <a:t>Requires expertise and planning to do it right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Some clear advantages for immediate availability, scalability and reliability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Egress costs remain a question with respect to cost model. We want our archives to be used as much as possible, and we also need a controlled cost model</a:t>
            </a:r>
          </a:p>
          <a:p>
            <a:endParaRPr lang="en-GB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ESA as a European Institution will go towards European cloud providers.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/>
          </a:p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03A781-DF6C-C20C-F178-A7ED9A254341}"/>
              </a:ext>
            </a:extLst>
          </p:cNvPr>
          <p:cNvSpPr txBox="1"/>
          <p:nvPr/>
        </p:nvSpPr>
        <p:spPr>
          <a:xfrm>
            <a:off x="348013" y="5281716"/>
            <a:ext cx="216376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* The term “Cloud” is being used generically to represent a scalable supercomputer infrastructure (either based on Cloud technology or not)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934813-8D31-6FBB-27E0-76AF6E7CFCE8}"/>
              </a:ext>
            </a:extLst>
          </p:cNvPr>
          <p:cNvSpPr txBox="1"/>
          <p:nvPr/>
        </p:nvSpPr>
        <p:spPr>
          <a:xfrm>
            <a:off x="5699064" y="5789547"/>
            <a:ext cx="652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ESA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Datalabs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Archives Cloud Study Project (EDACS)  </a:t>
            </a:r>
          </a:p>
        </p:txBody>
      </p:sp>
    </p:spTree>
    <p:extLst>
      <p:ext uri="{BB962C8B-B14F-4D97-AF65-F5344CB8AC3E}">
        <p14:creationId xmlns:p14="http://schemas.microsoft.com/office/powerpoint/2010/main" val="429254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0EB4E-3B03-A259-5CB8-B8C37077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AA4E-2B56-9379-1A17-65A89323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FC1256-85F4-7108-915C-AE1C38EE3EFD}"/>
              </a:ext>
            </a:extLst>
          </p:cNvPr>
          <p:cNvSpPr txBox="1"/>
          <p:nvPr/>
        </p:nvSpPr>
        <p:spPr>
          <a:xfrm>
            <a:off x="348013" y="993628"/>
            <a:ext cx="11727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•  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Responding to unplanned technology shifts </a:t>
            </a:r>
          </a:p>
          <a:p>
            <a:endParaRPr lang="en-US" altLang="en-US" b="1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610E72-0396-8D78-AE56-EFF6AB4A75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7327657"/>
              </p:ext>
            </p:extLst>
          </p:nvPr>
        </p:nvGraphicFramePr>
        <p:xfrm>
          <a:off x="1251382" y="1403924"/>
          <a:ext cx="8899071" cy="358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5" name="Graphic 5" descr="Database outline">
            <a:extLst>
              <a:ext uri="{FF2B5EF4-FFF2-40B4-BE49-F238E27FC236}">
                <a16:creationId xmlns:a16="http://schemas.microsoft.com/office/drawing/2014/main" id="{6C0E62BC-75E9-8712-9203-5593B5691447}"/>
              </a:ext>
            </a:extLst>
          </p:cNvPr>
          <p:cNvGrpSpPr/>
          <p:nvPr/>
        </p:nvGrpSpPr>
        <p:grpSpPr>
          <a:xfrm>
            <a:off x="1860716" y="4397830"/>
            <a:ext cx="552450" cy="742950"/>
            <a:chOff x="1855007" y="4536622"/>
            <a:chExt cx="552450" cy="742950"/>
          </a:xfrm>
          <a:solidFill>
            <a:schemeClr val="bg2">
              <a:lumMod val="10000"/>
            </a:schemeClr>
          </a:solidFill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B16C7E5-D293-468B-9E67-8F10219AF74F}"/>
                </a:ext>
              </a:extLst>
            </p:cNvPr>
            <p:cNvSpPr/>
            <p:nvPr/>
          </p:nvSpPr>
          <p:spPr>
            <a:xfrm>
              <a:off x="1855007" y="4536622"/>
              <a:ext cx="552450" cy="742950"/>
            </a:xfrm>
            <a:custGeom>
              <a:avLst/>
              <a:gdLst>
                <a:gd name="connsiteX0" fmla="*/ 552450 w 552450"/>
                <a:gd name="connsiteY0" fmla="*/ 657225 h 742950"/>
                <a:gd name="connsiteX1" fmla="*/ 552450 w 552450"/>
                <a:gd name="connsiteY1" fmla="*/ 85725 h 742950"/>
                <a:gd name="connsiteX2" fmla="*/ 276225 w 552450"/>
                <a:gd name="connsiteY2" fmla="*/ 0 h 742950"/>
                <a:gd name="connsiteX3" fmla="*/ 0 w 552450"/>
                <a:gd name="connsiteY3" fmla="*/ 85725 h 742950"/>
                <a:gd name="connsiteX4" fmla="*/ 0 w 552450"/>
                <a:gd name="connsiteY4" fmla="*/ 657225 h 742950"/>
                <a:gd name="connsiteX5" fmla="*/ 276225 w 552450"/>
                <a:gd name="connsiteY5" fmla="*/ 742950 h 742950"/>
                <a:gd name="connsiteX6" fmla="*/ 552450 w 552450"/>
                <a:gd name="connsiteY6" fmla="*/ 657225 h 742950"/>
                <a:gd name="connsiteX7" fmla="*/ 276225 w 552450"/>
                <a:gd name="connsiteY7" fmla="*/ 19050 h 742950"/>
                <a:gd name="connsiteX8" fmla="*/ 533400 w 552450"/>
                <a:gd name="connsiteY8" fmla="*/ 85725 h 742950"/>
                <a:gd name="connsiteX9" fmla="*/ 276225 w 552450"/>
                <a:gd name="connsiteY9" fmla="*/ 152400 h 742950"/>
                <a:gd name="connsiteX10" fmla="*/ 19050 w 552450"/>
                <a:gd name="connsiteY10" fmla="*/ 85725 h 742950"/>
                <a:gd name="connsiteX11" fmla="*/ 276225 w 552450"/>
                <a:gd name="connsiteY11" fmla="*/ 19050 h 742950"/>
                <a:gd name="connsiteX12" fmla="*/ 19050 w 552450"/>
                <a:gd name="connsiteY12" fmla="*/ 118681 h 742950"/>
                <a:gd name="connsiteX13" fmla="*/ 276225 w 552450"/>
                <a:gd name="connsiteY13" fmla="*/ 171450 h 742950"/>
                <a:gd name="connsiteX14" fmla="*/ 533400 w 552450"/>
                <a:gd name="connsiteY14" fmla="*/ 118681 h 742950"/>
                <a:gd name="connsiteX15" fmla="*/ 533400 w 552450"/>
                <a:gd name="connsiteY15" fmla="*/ 276225 h 742950"/>
                <a:gd name="connsiteX16" fmla="*/ 276225 w 552450"/>
                <a:gd name="connsiteY16" fmla="*/ 342900 h 742950"/>
                <a:gd name="connsiteX17" fmla="*/ 19050 w 552450"/>
                <a:gd name="connsiteY17" fmla="*/ 276225 h 742950"/>
                <a:gd name="connsiteX18" fmla="*/ 19050 w 552450"/>
                <a:gd name="connsiteY18" fmla="*/ 309182 h 742950"/>
                <a:gd name="connsiteX19" fmla="*/ 276225 w 552450"/>
                <a:gd name="connsiteY19" fmla="*/ 361950 h 742950"/>
                <a:gd name="connsiteX20" fmla="*/ 533400 w 552450"/>
                <a:gd name="connsiteY20" fmla="*/ 309182 h 742950"/>
                <a:gd name="connsiteX21" fmla="*/ 533400 w 552450"/>
                <a:gd name="connsiteY21" fmla="*/ 466725 h 742950"/>
                <a:gd name="connsiteX22" fmla="*/ 276225 w 552450"/>
                <a:gd name="connsiteY22" fmla="*/ 533400 h 742950"/>
                <a:gd name="connsiteX23" fmla="*/ 19050 w 552450"/>
                <a:gd name="connsiteY23" fmla="*/ 466725 h 742950"/>
                <a:gd name="connsiteX24" fmla="*/ 19050 w 552450"/>
                <a:gd name="connsiteY24" fmla="*/ 657225 h 742950"/>
                <a:gd name="connsiteX25" fmla="*/ 19050 w 552450"/>
                <a:gd name="connsiteY25" fmla="*/ 499682 h 742950"/>
                <a:gd name="connsiteX26" fmla="*/ 276225 w 552450"/>
                <a:gd name="connsiteY26" fmla="*/ 552450 h 742950"/>
                <a:gd name="connsiteX27" fmla="*/ 533400 w 552450"/>
                <a:gd name="connsiteY27" fmla="*/ 499682 h 742950"/>
                <a:gd name="connsiteX28" fmla="*/ 533400 w 552450"/>
                <a:gd name="connsiteY28" fmla="*/ 657225 h 742950"/>
                <a:gd name="connsiteX29" fmla="*/ 276225 w 552450"/>
                <a:gd name="connsiteY29" fmla="*/ 723900 h 742950"/>
                <a:gd name="connsiteX30" fmla="*/ 19050 w 552450"/>
                <a:gd name="connsiteY30" fmla="*/ 657225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450" h="742950">
                  <a:moveTo>
                    <a:pt x="552450" y="657225"/>
                  </a:moveTo>
                  <a:lnTo>
                    <a:pt x="552450" y="85725"/>
                  </a:lnTo>
                  <a:cubicBezTo>
                    <a:pt x="552450" y="30042"/>
                    <a:pt x="410137" y="0"/>
                    <a:pt x="276225" y="0"/>
                  </a:cubicBezTo>
                  <a:cubicBezTo>
                    <a:pt x="142313" y="0"/>
                    <a:pt x="0" y="30042"/>
                    <a:pt x="0" y="85725"/>
                  </a:cubicBezTo>
                  <a:lnTo>
                    <a:pt x="0" y="657225"/>
                  </a:lnTo>
                  <a:cubicBezTo>
                    <a:pt x="0" y="712908"/>
                    <a:pt x="142313" y="742950"/>
                    <a:pt x="276225" y="742950"/>
                  </a:cubicBezTo>
                  <a:cubicBezTo>
                    <a:pt x="410137" y="742950"/>
                    <a:pt x="552450" y="712908"/>
                    <a:pt x="552450" y="657225"/>
                  </a:cubicBezTo>
                  <a:close/>
                  <a:moveTo>
                    <a:pt x="276225" y="19050"/>
                  </a:moveTo>
                  <a:cubicBezTo>
                    <a:pt x="423415" y="19050"/>
                    <a:pt x="533400" y="54293"/>
                    <a:pt x="533400" y="85725"/>
                  </a:cubicBezTo>
                  <a:cubicBezTo>
                    <a:pt x="533400" y="117157"/>
                    <a:pt x="423415" y="152400"/>
                    <a:pt x="276225" y="152400"/>
                  </a:cubicBezTo>
                  <a:cubicBezTo>
                    <a:pt x="129035" y="152400"/>
                    <a:pt x="19050" y="117157"/>
                    <a:pt x="19050" y="85725"/>
                  </a:cubicBezTo>
                  <a:cubicBezTo>
                    <a:pt x="19050" y="54293"/>
                    <a:pt x="129035" y="19050"/>
                    <a:pt x="276225" y="19050"/>
                  </a:cubicBezTo>
                  <a:close/>
                  <a:moveTo>
                    <a:pt x="19050" y="118681"/>
                  </a:moveTo>
                  <a:cubicBezTo>
                    <a:pt x="62189" y="153162"/>
                    <a:pt x="171764" y="171450"/>
                    <a:pt x="276225" y="171450"/>
                  </a:cubicBezTo>
                  <a:cubicBezTo>
                    <a:pt x="380686" y="171450"/>
                    <a:pt x="490261" y="153162"/>
                    <a:pt x="533400" y="118681"/>
                  </a:cubicBezTo>
                  <a:lnTo>
                    <a:pt x="533400" y="276225"/>
                  </a:lnTo>
                  <a:cubicBezTo>
                    <a:pt x="533400" y="307658"/>
                    <a:pt x="423415" y="342900"/>
                    <a:pt x="276225" y="342900"/>
                  </a:cubicBezTo>
                  <a:cubicBezTo>
                    <a:pt x="129035" y="342900"/>
                    <a:pt x="19050" y="307658"/>
                    <a:pt x="19050" y="276225"/>
                  </a:cubicBezTo>
                  <a:close/>
                  <a:moveTo>
                    <a:pt x="19050" y="309182"/>
                  </a:moveTo>
                  <a:cubicBezTo>
                    <a:pt x="62189" y="343662"/>
                    <a:pt x="171764" y="361950"/>
                    <a:pt x="276225" y="361950"/>
                  </a:cubicBezTo>
                  <a:cubicBezTo>
                    <a:pt x="380686" y="361950"/>
                    <a:pt x="490261" y="343662"/>
                    <a:pt x="533400" y="309182"/>
                  </a:cubicBezTo>
                  <a:lnTo>
                    <a:pt x="533400" y="466725"/>
                  </a:lnTo>
                  <a:cubicBezTo>
                    <a:pt x="533400" y="498158"/>
                    <a:pt x="423415" y="533400"/>
                    <a:pt x="276225" y="533400"/>
                  </a:cubicBezTo>
                  <a:cubicBezTo>
                    <a:pt x="129035" y="533400"/>
                    <a:pt x="19050" y="498158"/>
                    <a:pt x="19050" y="466725"/>
                  </a:cubicBezTo>
                  <a:close/>
                  <a:moveTo>
                    <a:pt x="19050" y="657225"/>
                  </a:moveTo>
                  <a:lnTo>
                    <a:pt x="19050" y="499682"/>
                  </a:lnTo>
                  <a:cubicBezTo>
                    <a:pt x="62189" y="534162"/>
                    <a:pt x="171764" y="552450"/>
                    <a:pt x="276225" y="552450"/>
                  </a:cubicBezTo>
                  <a:cubicBezTo>
                    <a:pt x="380686" y="552450"/>
                    <a:pt x="490261" y="534162"/>
                    <a:pt x="533400" y="499682"/>
                  </a:cubicBezTo>
                  <a:lnTo>
                    <a:pt x="533400" y="657225"/>
                  </a:lnTo>
                  <a:cubicBezTo>
                    <a:pt x="533400" y="688658"/>
                    <a:pt x="423415" y="723900"/>
                    <a:pt x="276225" y="723900"/>
                  </a:cubicBezTo>
                  <a:cubicBezTo>
                    <a:pt x="129035" y="723900"/>
                    <a:pt x="19050" y="688658"/>
                    <a:pt x="19050" y="657225"/>
                  </a:cubicBezTo>
                  <a:close/>
                </a:path>
              </a:pathLst>
            </a:custGeom>
            <a:solidFill>
              <a:srgbClr val="0070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A34865E-E18D-F3C3-D9C0-383D37A00AFF}"/>
                </a:ext>
              </a:extLst>
            </p:cNvPr>
            <p:cNvSpPr/>
            <p:nvPr/>
          </p:nvSpPr>
          <p:spPr>
            <a:xfrm>
              <a:off x="2302682" y="476522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1D00B9B-76A7-B1DF-6116-6B30060FB2C8}"/>
                </a:ext>
              </a:extLst>
            </p:cNvPr>
            <p:cNvSpPr/>
            <p:nvPr/>
          </p:nvSpPr>
          <p:spPr>
            <a:xfrm>
              <a:off x="2302682" y="495572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57CF639-94DB-843A-7914-E6EB40ABBC67}"/>
                </a:ext>
              </a:extLst>
            </p:cNvPr>
            <p:cNvSpPr/>
            <p:nvPr/>
          </p:nvSpPr>
          <p:spPr>
            <a:xfrm>
              <a:off x="2302682" y="514622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Graphic 7" descr="Warning outline">
            <a:extLst>
              <a:ext uri="{FF2B5EF4-FFF2-40B4-BE49-F238E27FC236}">
                <a16:creationId xmlns:a16="http://schemas.microsoft.com/office/drawing/2014/main" id="{479999B6-FA91-3891-8E7D-EEDF277E7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4946" y="4257676"/>
            <a:ext cx="914400" cy="914400"/>
          </a:xfrm>
          <a:prstGeom prst="rect">
            <a:avLst/>
          </a:prstGeom>
        </p:spPr>
      </p:pic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E384D14B-EEDB-41A7-5C2D-B7A2B8CE9E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31126" y="4261656"/>
            <a:ext cx="914400" cy="914400"/>
          </a:xfrm>
          <a:prstGeom prst="rect">
            <a:avLst/>
          </a:prstGeom>
        </p:spPr>
      </p:pic>
      <p:pic>
        <p:nvPicPr>
          <p:cNvPr id="13" name="Graphic 12" descr="Shield Tick with solid fill">
            <a:extLst>
              <a:ext uri="{FF2B5EF4-FFF2-40B4-BE49-F238E27FC236}">
                <a16:creationId xmlns:a16="http://schemas.microsoft.com/office/drawing/2014/main" id="{FCBE194A-793C-23E8-BE55-BC40F0B45B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02547" y="42419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30343-AB0B-0350-3347-BF6699CA4461}"/>
              </a:ext>
            </a:extLst>
          </p:cNvPr>
          <p:cNvSpPr txBox="1"/>
          <p:nvPr/>
        </p:nvSpPr>
        <p:spPr>
          <a:xfrm>
            <a:off x="348013" y="5502730"/>
            <a:ext cx="10705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sustainability is not only about selecting the right software, but it is also about ensuring that the ecosystem can adapt when external conditions change!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76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58DD8-D017-B579-C632-BB015D936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885B-681E-90B7-5DFC-E5C5821C5A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8A87-31BE-E310-29A9-BE218026A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D</a:t>
            </a:r>
            <a:r>
              <a:rPr lang="en-US" sz="1600" b="1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2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D2AC-BF49-EE25-530E-A06E0E99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E8DD-BC57-998A-8DD3-249F78D9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Social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06961-AD2C-42A6-EC98-FE98BA7F1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5896668" cy="4318000"/>
          </a:xfrm>
        </p:spPr>
        <p:txBody>
          <a:bodyPr wrap="square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Cross-agency collaboration </a:t>
            </a:r>
            <a:r>
              <a:rPr lang="en-US" altLang="en-US" sz="1600" dirty="0">
                <a:solidFill>
                  <a:schemeClr val="tx1"/>
                </a:solidFill>
              </a:rPr>
              <a:t>– through international partnerships (IVOA, IPDA, IHDEA,) coordination with NASA, JAXA, CSA/NSSC, and partner </a:t>
            </a:r>
            <a:r>
              <a:rPr lang="en-US" altLang="en-US" sz="1600" dirty="0" err="1">
                <a:solidFill>
                  <a:schemeClr val="tx1"/>
                </a:solidFill>
              </a:rPr>
              <a:t>centres</a:t>
            </a:r>
            <a:r>
              <a:rPr lang="en-US" altLang="en-US" sz="1600" dirty="0">
                <a:solidFill>
                  <a:schemeClr val="tx1"/>
                </a:solidFill>
              </a:rPr>
              <a:t> like CDS, STScI/MAST, LINCC, SPACIOUS, and mission-specific collaborators (e.g. DZA for Gaia, IPAC for Euclid).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Policies and governance </a:t>
            </a:r>
            <a:r>
              <a:rPr lang="en-US" altLang="en-US" sz="1600" dirty="0">
                <a:solidFill>
                  <a:schemeClr val="tx1"/>
                </a:solidFill>
              </a:rPr>
              <a:t>– through policies and governance, ESA defines how its science-data can be accessed, cited, and shared responsibly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Knowledge continuity and expertise retention </a:t>
            </a:r>
            <a:r>
              <a:rPr lang="en-US" altLang="en-US" sz="1600" dirty="0">
                <a:solidFill>
                  <a:schemeClr val="tx1"/>
                </a:solidFill>
              </a:rPr>
              <a:t>– Preserving institutional know-how as missions transition into legacy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Empowering the scientific community </a:t>
            </a:r>
            <a:r>
              <a:rPr lang="en-US" altLang="en-US" sz="1600" dirty="0">
                <a:solidFill>
                  <a:schemeClr val="tx1"/>
                </a:solidFill>
              </a:rPr>
              <a:t>– Enabled through user-friendly interfaces, helpdesks, workshops, and the Archives User Group, ensuring user feedback directly shapes system evolution.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</a:rPr>
              <a:t>Open science and transparency </a:t>
            </a:r>
            <a:r>
              <a:rPr lang="en-US" altLang="en-US" sz="1600" dirty="0">
                <a:solidFill>
                  <a:schemeClr val="tx1"/>
                </a:solidFill>
              </a:rPr>
              <a:t>– Promoting accessible, standards-based, data sharing across international archives.</a:t>
            </a:r>
          </a:p>
        </p:txBody>
      </p:sp>
      <p:pic>
        <p:nvPicPr>
          <p:cNvPr id="5" name="Picture 4" descr="A diagram of a science project&#10;&#10;AI-generated content may be incorrect.">
            <a:extLst>
              <a:ext uri="{FF2B5EF4-FFF2-40B4-BE49-F238E27FC236}">
                <a16:creationId xmlns:a16="http://schemas.microsoft.com/office/drawing/2014/main" id="{7F51F352-177A-2E12-5819-A88B57B90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87" y="1412094"/>
            <a:ext cx="4561248" cy="42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F5166-D9F8-B03C-82EA-2FCF32E4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1D8F-0449-1516-6E2E-41D93D23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ESDC Archives </a:t>
            </a:r>
            <a:endParaRPr lang="en-GB" noProof="0"/>
          </a:p>
        </p:txBody>
      </p:sp>
      <p:pic>
        <p:nvPicPr>
          <p:cNvPr id="5" name="Picture 4" descr="A diagram of different types of objects&#10;&#10;AI-generated content may be incorrect.">
            <a:extLst>
              <a:ext uri="{FF2B5EF4-FFF2-40B4-BE49-F238E27FC236}">
                <a16:creationId xmlns:a16="http://schemas.microsoft.com/office/drawing/2014/main" id="{0F3718A6-B3FB-D9E7-53F5-4A2361AA9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6" y="1068188"/>
            <a:ext cx="3657600" cy="2023478"/>
          </a:xfrm>
          <a:prstGeom prst="rect">
            <a:avLst/>
          </a:prstGeom>
        </p:spPr>
      </p:pic>
      <p:pic>
        <p:nvPicPr>
          <p:cNvPr id="6" name="Content Placeholder 8" descr="A close-up of a white card&#10;&#10;AI-generated content may be incorrect.">
            <a:extLst>
              <a:ext uri="{FF2B5EF4-FFF2-40B4-BE49-F238E27FC236}">
                <a16:creationId xmlns:a16="http://schemas.microsoft.com/office/drawing/2014/main" id="{D709E757-89A1-A861-08DB-6F457FF90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85" y="4668935"/>
            <a:ext cx="3657600" cy="1120877"/>
          </a:xfrm>
        </p:spPr>
      </p:pic>
      <p:pic>
        <p:nvPicPr>
          <p:cNvPr id="7" name="Picture 6" descr="A group of red circles with white text&#10;&#10;AI-generated content may be incorrect.">
            <a:extLst>
              <a:ext uri="{FF2B5EF4-FFF2-40B4-BE49-F238E27FC236}">
                <a16:creationId xmlns:a16="http://schemas.microsoft.com/office/drawing/2014/main" id="{001D4429-F186-3118-B99D-0EF0CB46A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52" y="1021209"/>
            <a:ext cx="3186695" cy="2023478"/>
          </a:xfrm>
          <a:prstGeom prst="rect">
            <a:avLst/>
          </a:prstGeom>
        </p:spPr>
      </p:pic>
      <p:pic>
        <p:nvPicPr>
          <p:cNvPr id="8" name="Picture 7" descr="A logo of a planet&#10;&#10;AI-generated content may be incorrect.">
            <a:extLst>
              <a:ext uri="{FF2B5EF4-FFF2-40B4-BE49-F238E27FC236}">
                <a16:creationId xmlns:a16="http://schemas.microsoft.com/office/drawing/2014/main" id="{CD8A774D-20CC-16A2-A91E-358A15E32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5" y="4925556"/>
            <a:ext cx="3440869" cy="607634"/>
          </a:xfrm>
          <a:prstGeom prst="rect">
            <a:avLst/>
          </a:prstGeom>
        </p:spPr>
      </p:pic>
      <p:pic>
        <p:nvPicPr>
          <p:cNvPr id="9" name="Picture 8" descr="A logo with a red circle and a red circle with a red text&#10;&#10;AI-generated content may be incorrect.">
            <a:extLst>
              <a:ext uri="{FF2B5EF4-FFF2-40B4-BE49-F238E27FC236}">
                <a16:creationId xmlns:a16="http://schemas.microsoft.com/office/drawing/2014/main" id="{27A3AA72-4B07-DE2E-E537-0C0DF7805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6" y="3227801"/>
            <a:ext cx="3657600" cy="1168072"/>
          </a:xfrm>
          <a:prstGeom prst="rect">
            <a:avLst/>
          </a:prstGeom>
        </p:spPr>
      </p:pic>
      <p:pic>
        <p:nvPicPr>
          <p:cNvPr id="10" name="Picture 9" descr="A close-up of logos&#10;&#10;AI-generated content may be incorrect.">
            <a:extLst>
              <a:ext uri="{FF2B5EF4-FFF2-40B4-BE49-F238E27FC236}">
                <a16:creationId xmlns:a16="http://schemas.microsoft.com/office/drawing/2014/main" id="{2257151A-FC73-639D-BE31-57222ABE6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52" y="3227801"/>
            <a:ext cx="3246933" cy="1173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7CDFE6-6543-88F0-3145-F9707FB1A001}"/>
              </a:ext>
            </a:extLst>
          </p:cNvPr>
          <p:cNvSpPr txBox="1">
            <a:spLocks/>
          </p:cNvSpPr>
          <p:nvPr/>
        </p:nvSpPr>
        <p:spPr bwMode="auto">
          <a:xfrm>
            <a:off x="507549" y="1215190"/>
            <a:ext cx="386567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Central hub for ESA’s space science missions — Astronomy, Planetary, Heliophysics and Human and Robotic Exploration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Over 30 missions supported; from ISO </a:t>
            </a:r>
            <a:r>
              <a:rPr lang="en-US" altLang="en-US" sz="1600">
                <a:solidFill>
                  <a:schemeClr val="tx1"/>
                </a:solidFill>
              </a:rPr>
              <a:t>(1998) </a:t>
            </a:r>
            <a:r>
              <a:rPr lang="en-US" altLang="en-US" sz="1600" dirty="0">
                <a:solidFill>
                  <a:schemeClr val="tx1"/>
                </a:solidFill>
              </a:rPr>
              <a:t>→ Euclid (2025)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~34,800 monthly users, 106 TB downloaded/month, 1.1 PB total archive size</a:t>
            </a:r>
          </a:p>
        </p:txBody>
      </p:sp>
    </p:spTree>
    <p:extLst>
      <p:ext uri="{BB962C8B-B14F-4D97-AF65-F5344CB8AC3E}">
        <p14:creationId xmlns:p14="http://schemas.microsoft.com/office/powerpoint/2010/main" val="1875568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6388D-7A63-E29B-0799-46719474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F2A8C-3787-ABBB-FCD6-2C176A95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Take away messages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6900-FD30-E56D-4341-89B2FDAB3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611378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tx1"/>
                </a:solidFill>
              </a:rPr>
              <a:t>Data lifecycle management is essential:</a:t>
            </a:r>
            <a:r>
              <a:rPr lang="en-US" sz="1600">
                <a:solidFill>
                  <a:schemeClr val="tx1"/>
                </a:solidFill>
              </a:rPr>
              <a:t> Managing space mission data from acquisition to long-term preservation ensures usability decades into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tx1"/>
                </a:solidFill>
              </a:rPr>
              <a:t>Technical and social dimensions go hand in hand</a:t>
            </a:r>
            <a:r>
              <a:rPr lang="en-US" altLang="en-US" sz="1600">
                <a:solidFill>
                  <a:schemeClr val="tx1"/>
                </a:solidFill>
              </a:rPr>
              <a:t>: Scalable, interoperable systems and policies, governance, and collaboration together enable sustainable archives.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tx1"/>
                </a:solidFill>
              </a:rPr>
              <a:t>Archives are active enablers of science</a:t>
            </a:r>
            <a:r>
              <a:rPr lang="en-US" altLang="en-US" sz="1600">
                <a:solidFill>
                  <a:schemeClr val="tx1"/>
                </a:solidFill>
              </a:rPr>
              <a:t>: Beyond storing files, they provide discovery, access, and integration tools for cross-mission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tx1"/>
                </a:solidFill>
              </a:rPr>
              <a:t>Planning for the future is critical: </a:t>
            </a:r>
            <a:r>
              <a:rPr lang="en-US" altLang="en-US" sz="1600">
                <a:solidFill>
                  <a:schemeClr val="tx1"/>
                </a:solidFill>
              </a:rPr>
              <a:t>Platforms like EMDS, multi-mission archives, and technology evolution strategies help balance innovation with maintainability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tx1"/>
                </a:solidFill>
              </a:rPr>
              <a:t>Open standards enable interoperability: </a:t>
            </a:r>
            <a:r>
              <a:rPr lang="en-US" altLang="en-US" sz="1600">
                <a:solidFill>
                  <a:schemeClr val="tx1"/>
                </a:solidFill>
              </a:rPr>
              <a:t>By using protocols like TAP, HAPI.. ESDC ensures mission data can be consistently accessed, shared, and integrated across international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chemeClr val="tx1"/>
                </a:solidFill>
              </a:rPr>
              <a:t>Lessons extend beyond ESA: </a:t>
            </a:r>
            <a:r>
              <a:rPr lang="en-US" altLang="en-US" sz="1600">
                <a:solidFill>
                  <a:schemeClr val="tx1"/>
                </a:solidFill>
              </a:rPr>
              <a:t>The approaches and experiences gained here can inform the design of future astronomical and interdisciplinary data infrastructures.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9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E2BAC-0CC3-B77A-1A6A-AAA622524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6AA9-049D-6940-7221-5AFB4BC2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What </a:t>
            </a:r>
            <a:r>
              <a:rPr lang="en-GB" i="1"/>
              <a:t>is</a:t>
            </a:r>
            <a:r>
              <a:rPr lang="en-GB"/>
              <a:t> an archive really?</a:t>
            </a:r>
            <a:endParaRPr lang="en-GB" noProof="0"/>
          </a:p>
        </p:txBody>
      </p:sp>
      <p:pic>
        <p:nvPicPr>
          <p:cNvPr id="4" name="Picture 3" descr="A stack of hard drive&#10;&#10;AI-generated content may be incorrect.">
            <a:extLst>
              <a:ext uri="{FF2B5EF4-FFF2-40B4-BE49-F238E27FC236}">
                <a16:creationId xmlns:a16="http://schemas.microsoft.com/office/drawing/2014/main" id="{05015A17-4937-4156-FC3C-6D2E2549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4798" b="-2"/>
          <a:stretch>
            <a:fillRect/>
          </a:stretch>
        </p:blipFill>
        <p:spPr>
          <a:xfrm>
            <a:off x="2996444" y="1021445"/>
            <a:ext cx="6232449" cy="518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20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50AF-59FC-7E67-00F1-BC0B99261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3005-9BC9-4445-06E2-4DDDC483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Archives: More than “Just a bunch of disks”</a:t>
            </a:r>
            <a:endParaRPr lang="en-GB" noProof="0"/>
          </a:p>
        </p:txBody>
      </p:sp>
      <p:pic>
        <p:nvPicPr>
          <p:cNvPr id="7" name="Picture 4" descr="eHST">
            <a:extLst>
              <a:ext uri="{FF2B5EF4-FFF2-40B4-BE49-F238E27FC236}">
                <a16:creationId xmlns:a16="http://schemas.microsoft.com/office/drawing/2014/main" id="{72800D23-A908-83A1-1F17-0DBAEBB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80" y="1163186"/>
            <a:ext cx="4243203" cy="27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f a space station&#10;&#10;Description automatically generated">
            <a:extLst>
              <a:ext uri="{FF2B5EF4-FFF2-40B4-BE49-F238E27FC236}">
                <a16:creationId xmlns:a16="http://schemas.microsoft.com/office/drawing/2014/main" id="{C5A68425-AE1D-8048-6892-0391A05C0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3" y="2141765"/>
            <a:ext cx="1080000" cy="1080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37BB5DC-1C20-F19F-3F73-359D4BAFC979}"/>
              </a:ext>
            </a:extLst>
          </p:cNvPr>
          <p:cNvSpPr txBox="1">
            <a:spLocks/>
          </p:cNvSpPr>
          <p:nvPr/>
        </p:nvSpPr>
        <p:spPr bwMode="auto">
          <a:xfrm>
            <a:off x="2530930" y="4348155"/>
            <a:ext cx="8016170" cy="19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Host, curate, preserve and serve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Ensure discoverability and interoperability (GUIs, APIs and VO protocols)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Full data management systems (not just static storage)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Provide tools for discovery, interfaces for access, and visualization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/>
          </a:p>
        </p:txBody>
      </p:sp>
      <p:pic>
        <p:nvPicPr>
          <p:cNvPr id="4" name="Picture 3" descr="Several screenshots of a computer&#10;&#10;AI-generated content may be incorrect.">
            <a:extLst>
              <a:ext uri="{FF2B5EF4-FFF2-40B4-BE49-F238E27FC236}">
                <a16:creationId xmlns:a16="http://schemas.microsoft.com/office/drawing/2014/main" id="{9DC73EBA-52C8-1626-29F6-EFAFFC68F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5" y="997154"/>
            <a:ext cx="5093261" cy="3025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B548A1-D9F6-4D37-373F-12608F20324C}"/>
              </a:ext>
            </a:extLst>
          </p:cNvPr>
          <p:cNvSpPr txBox="1"/>
          <p:nvPr/>
        </p:nvSpPr>
        <p:spPr>
          <a:xfrm>
            <a:off x="7316380" y="3880735"/>
            <a:ext cx="2218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eHST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Science Archive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15264-1F58-0C64-87CE-FA0A6A3E5BFB}"/>
              </a:ext>
            </a:extLst>
          </p:cNvPr>
          <p:cNvSpPr txBox="1"/>
          <p:nvPr/>
        </p:nvSpPr>
        <p:spPr>
          <a:xfrm>
            <a:off x="2398207" y="3945168"/>
            <a:ext cx="251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EXOSAT Science Archive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B4C661F-A426-B4BA-FA6B-BF86F790DFA2}"/>
              </a:ext>
            </a:extLst>
          </p:cNvPr>
          <p:cNvSpPr/>
          <p:nvPr/>
        </p:nvSpPr>
        <p:spPr>
          <a:xfrm>
            <a:off x="5943600" y="2343150"/>
            <a:ext cx="595415" cy="1666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A96A-A658-7056-79B5-CB0ECC982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F52B-B10F-28F9-B54A-50A707FA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What is Data Lifecycle Management?</a:t>
            </a:r>
            <a:endParaRPr lang="en-GB" noProof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1B3991F-78EB-AE8F-5C04-528F3318FFE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58282099"/>
              </p:ext>
            </p:extLst>
          </p:nvPr>
        </p:nvGraphicFramePr>
        <p:xfrm>
          <a:off x="347888" y="1025495"/>
          <a:ext cx="6980937" cy="5044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474DF65-B2BE-38C5-F905-3DD8F190BC1C}"/>
              </a:ext>
            </a:extLst>
          </p:cNvPr>
          <p:cNvSpPr/>
          <p:nvPr/>
        </p:nvSpPr>
        <p:spPr>
          <a:xfrm>
            <a:off x="3171753" y="2633249"/>
            <a:ext cx="1747158" cy="18287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Scientific Data Lifecycle Management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C8BB31-906D-F612-8832-C903D474999B}"/>
              </a:ext>
            </a:extLst>
          </p:cNvPr>
          <p:cNvSpPr txBox="1">
            <a:spLocks/>
          </p:cNvSpPr>
          <p:nvPr/>
        </p:nvSpPr>
        <p:spPr bwMode="auto">
          <a:xfrm>
            <a:off x="7328825" y="1172462"/>
            <a:ext cx="386567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Structured process: from data creation to long-term preservation and reuse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Cradle-to-grave (and beyond) view: from orbital acquisition to decades after mission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Ensures data remain usable, discoverable, and interoperable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</a:rPr>
              <a:t>For space missions, the data lifecycle management isn’t just a technical process — it’s a long-term responsibility to science</a:t>
            </a:r>
          </a:p>
        </p:txBody>
      </p:sp>
    </p:spTree>
    <p:extLst>
      <p:ext uri="{BB962C8B-B14F-4D97-AF65-F5344CB8AC3E}">
        <p14:creationId xmlns:p14="http://schemas.microsoft.com/office/powerpoint/2010/main" val="250804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757DD-AEFB-331A-A1E2-8AC61B8B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E99B-E613-5FCD-F209-017A53AC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Why Data Lifecycle Management Matters?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62F64-AA9B-34FA-1559-7139F319E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7581210" cy="4318000"/>
          </a:xfrm>
        </p:spPr>
        <p:txBody>
          <a:bodyPr wrap="square" anchor="t">
            <a:normAutofit/>
          </a:bodyPr>
          <a:lstStyle/>
          <a:p>
            <a:r>
              <a:rPr lang="en-US" altLang="en-US" dirty="0"/>
              <a:t>•   </a:t>
            </a:r>
            <a:r>
              <a:rPr lang="en-US" sz="1600" dirty="0">
                <a:solidFill>
                  <a:schemeClr val="tx1"/>
                </a:solidFill>
              </a:rPr>
              <a:t>Space missions end — but their data must remain usable for decades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Prevents data loss, obsolescence, and knowledge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Ensures preservation, accessibility, and interoperability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Enables cross-mission discoveries and new science long after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Integrates </a:t>
            </a:r>
            <a:r>
              <a:rPr lang="en-US" sz="1600" b="1" dirty="0">
                <a:solidFill>
                  <a:schemeClr val="tx1"/>
                </a:solidFill>
              </a:rPr>
              <a:t>FAIR principles</a:t>
            </a:r>
            <a:r>
              <a:rPr lang="en-US" sz="1600" dirty="0">
                <a:solidFill>
                  <a:schemeClr val="tx1"/>
                </a:solidFill>
              </a:rPr>
              <a:t> (Findable, Accessible, Interoperable, Reusable)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Supports sustainability and efficiency from design to legacy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 descr="A diagram of data management&#10;&#10;AI-generated content may be incorrect.">
            <a:extLst>
              <a:ext uri="{FF2B5EF4-FFF2-40B4-BE49-F238E27FC236}">
                <a16:creationId xmlns:a16="http://schemas.microsoft.com/office/drawing/2014/main" id="{02B17FC5-7824-B8DD-F223-F7D3238F6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1" y="1560201"/>
            <a:ext cx="3995640" cy="3268173"/>
          </a:xfrm>
          <a:prstGeom prst="rect">
            <a:avLst/>
          </a:prstGeom>
        </p:spPr>
      </p:pic>
      <p:pic>
        <p:nvPicPr>
          <p:cNvPr id="10" name="Picture 9" descr="A white person with a red question mark&#10;&#10;AI-generated content may be incorrect.">
            <a:extLst>
              <a:ext uri="{FF2B5EF4-FFF2-40B4-BE49-F238E27FC236}">
                <a16:creationId xmlns:a16="http://schemas.microsoft.com/office/drawing/2014/main" id="{9BC541D2-57BA-FC92-7C41-6C41D1A6E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76" y="3945724"/>
            <a:ext cx="1295400" cy="1765300"/>
          </a:xfrm>
          <a:prstGeom prst="rect">
            <a:avLst/>
          </a:prstGeom>
        </p:spPr>
      </p:pic>
      <p:pic>
        <p:nvPicPr>
          <p:cNvPr id="4" name="Picture 3" descr="Image of FAIR acronymn with FAIR = Findable, Accessible, Interoperable, Reusable">
            <a:extLst>
              <a:ext uri="{FF2B5EF4-FFF2-40B4-BE49-F238E27FC236}">
                <a16:creationId xmlns:a16="http://schemas.microsoft.com/office/drawing/2014/main" id="{B115C95F-8134-6859-8C92-1FE68377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51" y="4727916"/>
            <a:ext cx="1444092" cy="61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796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03B3-E559-9042-53A2-72CB54A2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51E-B2BC-ECBB-02F3-E7CCE5E5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 fontScale="90000"/>
          </a:bodyPr>
          <a:lstStyle/>
          <a:p>
            <a:r>
              <a:rPr lang="en-US"/>
              <a:t>Two inseparable dimensions of Data Lifecycle Management</a:t>
            </a:r>
            <a:endParaRPr lang="en-GB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3A2111-33C2-C3A7-07FD-C079D6B12F4E}"/>
              </a:ext>
            </a:extLst>
          </p:cNvPr>
          <p:cNvSpPr/>
          <p:nvPr/>
        </p:nvSpPr>
        <p:spPr>
          <a:xfrm>
            <a:off x="2640651" y="1905712"/>
            <a:ext cx="3965248" cy="3743058"/>
          </a:xfrm>
          <a:prstGeom prst="ellipse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6DEE77-DB03-4E35-919D-5A6BB8A4F4C8}"/>
              </a:ext>
            </a:extLst>
          </p:cNvPr>
          <p:cNvSpPr/>
          <p:nvPr/>
        </p:nvSpPr>
        <p:spPr>
          <a:xfrm>
            <a:off x="5430141" y="1905712"/>
            <a:ext cx="4042160" cy="3743058"/>
          </a:xfrm>
          <a:prstGeom prst="ellipse">
            <a:avLst/>
          </a:prstGeom>
          <a:solidFill>
            <a:schemeClr val="accent2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3B97D-6B6B-276F-309A-ACF92FD2A1CA}"/>
              </a:ext>
            </a:extLst>
          </p:cNvPr>
          <p:cNvSpPr txBox="1"/>
          <p:nvPr/>
        </p:nvSpPr>
        <p:spPr>
          <a:xfrm>
            <a:off x="3170490" y="3233638"/>
            <a:ext cx="22596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Technical Dimension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(focus: scale, architecture, infrastructure,  interoperability and sustainability)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3F170-4059-5303-D35B-DFA33952A9A7}"/>
              </a:ext>
            </a:extLst>
          </p:cNvPr>
          <p:cNvSpPr txBox="1"/>
          <p:nvPr/>
        </p:nvSpPr>
        <p:spPr>
          <a:xfrm>
            <a:off x="6822748" y="3233638"/>
            <a:ext cx="19911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Social Dimension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(focus: </a:t>
            </a:r>
            <a:r>
              <a:rPr lang="en-US" sz="1400" i="1"/>
              <a:t>people collaboration, policies and governance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8A791-8530-2430-50D3-E4A44384ACC2}"/>
              </a:ext>
            </a:extLst>
          </p:cNvPr>
          <p:cNvSpPr txBox="1"/>
          <p:nvPr/>
        </p:nvSpPr>
        <p:spPr>
          <a:xfrm>
            <a:off x="5452218" y="3079460"/>
            <a:ext cx="1153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Sustainable trusted and FAIR Data Ecosystems </a:t>
            </a:r>
          </a:p>
        </p:txBody>
      </p:sp>
    </p:spTree>
    <p:extLst>
      <p:ext uri="{BB962C8B-B14F-4D97-AF65-F5344CB8AC3E}">
        <p14:creationId xmlns:p14="http://schemas.microsoft.com/office/powerpoint/2010/main" val="366789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AC97-47A1-D2B1-CFAD-6156B1F9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5393-4EEB-0317-F6C4-40B5C54B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US"/>
              <a:t>Technical Dimensions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E3F55-BD11-8067-D1DA-96D9B5843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001" y="1270000"/>
            <a:ext cx="11589556" cy="4318000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D</a:t>
            </a:r>
            <a:r>
              <a:rPr lang="en-US" sz="1600" dirty="0">
                <a:solidFill>
                  <a:schemeClr val="tx1"/>
                </a:solidFill>
              </a:rPr>
              <a:t>ata growth and scalability (Managing petabyte-scale, multi-mission datasets)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Integrating diverse missions within a unified architecture (Scaling a common framework to support multiple scientific domains)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Enabling interoperability and standards across missions (VO protocols, PDS4, HAPI— ensuring cross-mission and international usability)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Evolving for the future while preserving the past (Building scalable, maintainable, and future-proof archives)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39997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9C0268B4-711E-4FBB-BAE5-F8FEBB76970A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764F4D9C-A804-4D60-99F7-473155FFF5E4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3AEE5ACF-C280-4F8F-BB9E-6344961359F0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E2D0CD8D-905A-4E8F-9B87-084F2CF3F7F8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FB00E9C22C3848AF054839D18B4E9D" ma:contentTypeVersion="9" ma:contentTypeDescription="Create a new document." ma:contentTypeScope="" ma:versionID="97e7472e90c4366486e994b3fd73bd03">
  <xsd:schema xmlns:xsd="http://www.w3.org/2001/XMLSchema" xmlns:xs="http://www.w3.org/2001/XMLSchema" xmlns:p="http://schemas.microsoft.com/office/2006/metadata/properties" xmlns:ns2="ca28b81a-7372-48c6-907d-a319e632da94" targetNamespace="http://schemas.microsoft.com/office/2006/metadata/properties" ma:root="true" ma:fieldsID="91767d0a9256e5a38665adebdde47e1d" ns2:_="">
    <xsd:import namespace="ca28b81a-7372-48c6-907d-a319e632da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b81a-7372-48c6-907d-a319e632d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ca28b81a-7372-48c6-907d-a319e632da9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3907CB-D324-4DA2-A0BF-27EC4A52CF17}">
  <ds:schemaRefs>
    <ds:schemaRef ds:uri="ca28b81a-7372-48c6-907d-a319e632d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7a70b3a-f4b6-4f7d-bf4b-ffcbdb4bef32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65</TotalTime>
  <Words>1726</Words>
  <Application>Microsoft Macintosh PowerPoint</Application>
  <PresentationFormat>Custom</PresentationFormat>
  <Paragraphs>186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NotesEsa</vt:lpstr>
      <vt:lpstr>Symbol</vt:lpstr>
      <vt:lpstr>Verdana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ESAC Science Data Centre (ESDC)</vt:lpstr>
      <vt:lpstr>ESDC Archives </vt:lpstr>
      <vt:lpstr>What is an archive really?</vt:lpstr>
      <vt:lpstr>Archives: More than “Just a bunch of disks”</vt:lpstr>
      <vt:lpstr>What is Data Lifecycle Management?</vt:lpstr>
      <vt:lpstr>Why Data Lifecycle Management Matters?</vt:lpstr>
      <vt:lpstr>Two inseparable dimensions of Data Lifecycle Management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Technical Dimensions</vt:lpstr>
      <vt:lpstr>Social Dimensions</vt:lpstr>
      <vt:lpstr>Take away messages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IPDA 2022</dc:title>
  <dc:subject>IPDA 2022</dc:subject>
  <dc:creator>Mark Bentley</dc:creator>
  <cp:keywords/>
  <dc:description/>
  <cp:lastModifiedBy>Rach Bhatawdekar</cp:lastModifiedBy>
  <cp:revision>1</cp:revision>
  <cp:lastPrinted>2008-08-26T16:26:23Z</cp:lastPrinted>
  <dcterms:created xsi:type="dcterms:W3CDTF">2022-08-30T13:36:48Z</dcterms:created>
  <dcterms:modified xsi:type="dcterms:W3CDTF">2025-11-10T23:06:11Z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Mark Bentley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0x010100C6FB00E9C22C3848AF054839D18B4E9D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2022-08-29T22:00:00Z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67a70b3a-f4b6-4f7d-bf4b-ffcbdb4bef32_Enabled">
    <vt:lpwstr>true</vt:lpwstr>
  </property>
  <property fmtid="{D5CDD505-2E9C-101B-9397-08002B2CF9AE}" pid="36" name="MSIP_Label_67a70b3a-f4b6-4f7d-bf4b-ffcbdb4bef32_SetDate">
    <vt:lpwstr>2022-09-09T13:03:43Z</vt:lpwstr>
  </property>
  <property fmtid="{D5CDD505-2E9C-101B-9397-08002B2CF9AE}" pid="37" name="MSIP_Label_67a70b3a-f4b6-4f7d-bf4b-ffcbdb4bef32_Method">
    <vt:lpwstr>Privileged</vt:lpwstr>
  </property>
  <property fmtid="{D5CDD505-2E9C-101B-9397-08002B2CF9AE}" pid="38" name="MSIP_Label_67a70b3a-f4b6-4f7d-bf4b-ffcbdb4bef32_Name">
    <vt:lpwstr>ESA UNCLASSIFIED – Releasable to the Public</vt:lpwstr>
  </property>
  <property fmtid="{D5CDD505-2E9C-101B-9397-08002B2CF9AE}" pid="39" name="MSIP_Label_67a70b3a-f4b6-4f7d-bf4b-ffcbdb4bef32_SiteId">
    <vt:lpwstr>9a5cacd0-2bef-4dd7-ac5c-7ebe1f54f495</vt:lpwstr>
  </property>
  <property fmtid="{D5CDD505-2E9C-101B-9397-08002B2CF9AE}" pid="40" name="MSIP_Label_67a70b3a-f4b6-4f7d-bf4b-ffcbdb4bef32_ActionId">
    <vt:lpwstr>53fb1d77-a150-4c08-aff6-0285e9fdbf2d</vt:lpwstr>
  </property>
  <property fmtid="{D5CDD505-2E9C-101B-9397-08002B2CF9AE}" pid="41" name="MSIP_Label_67a70b3a-f4b6-4f7d-bf4b-ffcbdb4bef32_ContentBits">
    <vt:lpwstr>0</vt:lpwstr>
  </property>
</Properties>
</file>