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04" r:id="rId1"/>
  </p:sldMasterIdLst>
  <p:notesMasterIdLst>
    <p:notesMasterId r:id="rId30"/>
  </p:notesMasterIdLst>
  <p:handoutMasterIdLst>
    <p:handoutMasterId r:id="rId31"/>
  </p:handoutMasterIdLst>
  <p:sldIdLst>
    <p:sldId id="256" r:id="rId2"/>
    <p:sldId id="302" r:id="rId3"/>
    <p:sldId id="282" r:id="rId4"/>
    <p:sldId id="289" r:id="rId5"/>
    <p:sldId id="309" r:id="rId6"/>
    <p:sldId id="283" r:id="rId7"/>
    <p:sldId id="288" r:id="rId8"/>
    <p:sldId id="293" r:id="rId9"/>
    <p:sldId id="294" r:id="rId10"/>
    <p:sldId id="304" r:id="rId11"/>
    <p:sldId id="271" r:id="rId12"/>
    <p:sldId id="292" r:id="rId13"/>
    <p:sldId id="314" r:id="rId14"/>
    <p:sldId id="280" r:id="rId15"/>
    <p:sldId id="278" r:id="rId16"/>
    <p:sldId id="279" r:id="rId17"/>
    <p:sldId id="273" r:id="rId18"/>
    <p:sldId id="296" r:id="rId19"/>
    <p:sldId id="311" r:id="rId20"/>
    <p:sldId id="281" r:id="rId21"/>
    <p:sldId id="298" r:id="rId22"/>
    <p:sldId id="261" r:id="rId23"/>
    <p:sldId id="262" r:id="rId24"/>
    <p:sldId id="312" r:id="rId25"/>
    <p:sldId id="299" r:id="rId26"/>
    <p:sldId id="263" r:id="rId27"/>
    <p:sldId id="305" r:id="rId28"/>
    <p:sldId id="30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C0CD"/>
    <a:srgbClr val="F0BE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511AB0-D4B4-9546-85FE-CDDD338573B7}" v="6" dt="2025-11-14T12:47:13.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0548"/>
  </p:normalViewPr>
  <p:slideViewPr>
    <p:cSldViewPr snapToGrid="0">
      <p:cViewPr varScale="1">
        <p:scale>
          <a:sx n="97" d="100"/>
          <a:sy n="97" d="100"/>
        </p:scale>
        <p:origin x="1608" y="1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María Castro" userId="bfbfe010-a306-4f18-9456-a6a03f747a6a" providerId="ADAL" clId="{CE376E72-A042-590D-BC9C-FAB2D48DB39D}"/>
    <pc:docChg chg="undo custSel addSld delSld modSld modMainMaster">
      <pc:chgData name="Sandra María Castro" userId="bfbfe010-a306-4f18-9456-a6a03f747a6a" providerId="ADAL" clId="{CE376E72-A042-590D-BC9C-FAB2D48DB39D}" dt="2025-11-14T12:48:24.969" v="4645" actId="20577"/>
      <pc:docMkLst>
        <pc:docMk/>
      </pc:docMkLst>
      <pc:sldChg chg="modSp mod modNotesTx">
        <pc:chgData name="Sandra María Castro" userId="bfbfe010-a306-4f18-9456-a6a03f747a6a" providerId="ADAL" clId="{CE376E72-A042-590D-BC9C-FAB2D48DB39D}" dt="2025-11-14T12:48:24.969" v="4645" actId="20577"/>
        <pc:sldMkLst>
          <pc:docMk/>
          <pc:sldMk cId="1676105604" sldId="256"/>
        </pc:sldMkLst>
        <pc:spChg chg="mod">
          <ac:chgData name="Sandra María Castro" userId="bfbfe010-a306-4f18-9456-a6a03f747a6a" providerId="ADAL" clId="{CE376E72-A042-590D-BC9C-FAB2D48DB39D}" dt="2025-10-27T07:57:59.368" v="0" actId="20577"/>
          <ac:spMkLst>
            <pc:docMk/>
            <pc:sldMk cId="1676105604" sldId="256"/>
            <ac:spMk id="3" creationId="{91EEA95A-3AEF-5593-64F6-F18DA2FBC170}"/>
          </ac:spMkLst>
        </pc:spChg>
      </pc:sldChg>
      <pc:sldChg chg="addSp delSp modSp mod">
        <pc:chgData name="Sandra María Castro" userId="bfbfe010-a306-4f18-9456-a6a03f747a6a" providerId="ADAL" clId="{CE376E72-A042-590D-BC9C-FAB2D48DB39D}" dt="2025-10-28T13:04:50.660" v="4489" actId="20577"/>
        <pc:sldMkLst>
          <pc:docMk/>
          <pc:sldMk cId="815943826" sldId="261"/>
        </pc:sldMkLst>
        <pc:spChg chg="mod">
          <ac:chgData name="Sandra María Castro" userId="bfbfe010-a306-4f18-9456-a6a03f747a6a" providerId="ADAL" clId="{CE376E72-A042-590D-BC9C-FAB2D48DB39D}" dt="2025-10-27T10:46:38.812" v="2462" actId="20577"/>
          <ac:spMkLst>
            <pc:docMk/>
            <pc:sldMk cId="815943826" sldId="261"/>
            <ac:spMk id="2" creationId="{5A5090AD-8F05-20FA-BD1B-FF57D623AD8A}"/>
          </ac:spMkLst>
        </pc:spChg>
        <pc:spChg chg="mod">
          <ac:chgData name="Sandra María Castro" userId="bfbfe010-a306-4f18-9456-a6a03f747a6a" providerId="ADAL" clId="{CE376E72-A042-590D-BC9C-FAB2D48DB39D}" dt="2025-10-28T13:04:50.660" v="4489" actId="20577"/>
          <ac:spMkLst>
            <pc:docMk/>
            <pc:sldMk cId="815943826" sldId="261"/>
            <ac:spMk id="3" creationId="{F4C96CE1-B690-8C8E-8BE0-457568F00D2A}"/>
          </ac:spMkLst>
        </pc:spChg>
      </pc:sldChg>
      <pc:sldChg chg="addSp delSp modSp mod">
        <pc:chgData name="Sandra María Castro" userId="bfbfe010-a306-4f18-9456-a6a03f747a6a" providerId="ADAL" clId="{CE376E72-A042-590D-BC9C-FAB2D48DB39D}" dt="2025-11-04T11:20:19.136" v="4570" actId="207"/>
        <pc:sldMkLst>
          <pc:docMk/>
          <pc:sldMk cId="3240916635" sldId="262"/>
        </pc:sldMkLst>
        <pc:spChg chg="mod">
          <ac:chgData name="Sandra María Castro" userId="bfbfe010-a306-4f18-9456-a6a03f747a6a" providerId="ADAL" clId="{CE376E72-A042-590D-BC9C-FAB2D48DB39D}" dt="2025-11-04T11:20:19.136" v="4570" actId="207"/>
          <ac:spMkLst>
            <pc:docMk/>
            <pc:sldMk cId="3240916635" sldId="262"/>
            <ac:spMk id="2" creationId="{C4067306-7F4A-6982-C5C6-CFBAD1086993}"/>
          </ac:spMkLst>
        </pc:spChg>
        <pc:spChg chg="add mod">
          <ac:chgData name="Sandra María Castro" userId="bfbfe010-a306-4f18-9456-a6a03f747a6a" providerId="ADAL" clId="{CE376E72-A042-590D-BC9C-FAB2D48DB39D}" dt="2025-10-28T10:57:56.996" v="4219" actId="20577"/>
          <ac:spMkLst>
            <pc:docMk/>
            <pc:sldMk cId="3240916635" sldId="262"/>
            <ac:spMk id="6" creationId="{9A75E52E-06B7-46C4-1404-32A1B96CB310}"/>
          </ac:spMkLst>
        </pc:spChg>
        <pc:picChg chg="add mod">
          <ac:chgData name="Sandra María Castro" userId="bfbfe010-a306-4f18-9456-a6a03f747a6a" providerId="ADAL" clId="{CE376E72-A042-590D-BC9C-FAB2D48DB39D}" dt="2025-10-27T10:48:40.528" v="2553" actId="14100"/>
          <ac:picMkLst>
            <pc:docMk/>
            <pc:sldMk cId="3240916635" sldId="262"/>
            <ac:picMk id="5" creationId="{5F86C1FF-AEAB-704D-92B5-96711C48F49E}"/>
          </ac:picMkLst>
        </pc:picChg>
      </pc:sldChg>
      <pc:sldChg chg="addSp delSp modSp mod">
        <pc:chgData name="Sandra María Castro" userId="bfbfe010-a306-4f18-9456-a6a03f747a6a" providerId="ADAL" clId="{CE376E72-A042-590D-BC9C-FAB2D48DB39D}" dt="2025-11-04T11:20:35.816" v="4572" actId="207"/>
        <pc:sldMkLst>
          <pc:docMk/>
          <pc:sldMk cId="3563845834" sldId="263"/>
        </pc:sldMkLst>
        <pc:spChg chg="mod">
          <ac:chgData name="Sandra María Castro" userId="bfbfe010-a306-4f18-9456-a6a03f747a6a" providerId="ADAL" clId="{CE376E72-A042-590D-BC9C-FAB2D48DB39D}" dt="2025-11-04T11:20:35.816" v="4572" actId="207"/>
          <ac:spMkLst>
            <pc:docMk/>
            <pc:sldMk cId="3563845834" sldId="263"/>
            <ac:spMk id="2" creationId="{19B2D4AE-E6B6-2392-6F4C-CF829F5D62F4}"/>
          </ac:spMkLst>
        </pc:spChg>
        <pc:spChg chg="mod">
          <ac:chgData name="Sandra María Castro" userId="bfbfe010-a306-4f18-9456-a6a03f747a6a" providerId="ADAL" clId="{CE376E72-A042-590D-BC9C-FAB2D48DB39D}" dt="2025-10-28T14:28:32.223" v="4559" actId="20577"/>
          <ac:spMkLst>
            <pc:docMk/>
            <pc:sldMk cId="3563845834" sldId="263"/>
            <ac:spMk id="3" creationId="{8BB919D1-F426-4123-28D5-588A9F180695}"/>
          </ac:spMkLst>
        </pc:spChg>
      </pc:sldChg>
      <pc:sldChg chg="addSp delSp modSp">
        <pc:chgData name="Sandra María Castro" userId="bfbfe010-a306-4f18-9456-a6a03f747a6a" providerId="ADAL" clId="{CE376E72-A042-590D-BC9C-FAB2D48DB39D}" dt="2025-10-27T11:27:45.799" v="3227"/>
        <pc:sldMkLst>
          <pc:docMk/>
          <pc:sldMk cId="1632228178" sldId="271"/>
        </pc:sldMkLst>
      </pc:sldChg>
      <pc:sldChg chg="addSp delSp modSp mod">
        <pc:chgData name="Sandra María Castro" userId="bfbfe010-a306-4f18-9456-a6a03f747a6a" providerId="ADAL" clId="{CE376E72-A042-590D-BC9C-FAB2D48DB39D}" dt="2025-10-28T09:21:59.638" v="3914" actId="20577"/>
        <pc:sldMkLst>
          <pc:docMk/>
          <pc:sldMk cId="855280995" sldId="273"/>
        </pc:sldMkLst>
        <pc:spChg chg="mod">
          <ac:chgData name="Sandra María Castro" userId="bfbfe010-a306-4f18-9456-a6a03f747a6a" providerId="ADAL" clId="{CE376E72-A042-590D-BC9C-FAB2D48DB39D}" dt="2025-10-28T09:21:59.638" v="3914" actId="20577"/>
          <ac:spMkLst>
            <pc:docMk/>
            <pc:sldMk cId="855280995" sldId="273"/>
            <ac:spMk id="3" creationId="{3E78B201-3C62-9F23-8B30-29934E9976C8}"/>
          </ac:spMkLst>
        </pc:spChg>
      </pc:sldChg>
      <pc:sldChg chg="addSp delSp modSp modNotesTx">
        <pc:chgData name="Sandra María Castro" userId="bfbfe010-a306-4f18-9456-a6a03f747a6a" providerId="ADAL" clId="{CE376E72-A042-590D-BC9C-FAB2D48DB39D}" dt="2025-10-28T09:18:06.724" v="3505" actId="20577"/>
        <pc:sldMkLst>
          <pc:docMk/>
          <pc:sldMk cId="2324463486" sldId="276"/>
        </pc:sldMkLst>
      </pc:sldChg>
      <pc:sldChg chg="addSp delSp modSp mod modNotesTx">
        <pc:chgData name="Sandra María Castro" userId="bfbfe010-a306-4f18-9456-a6a03f747a6a" providerId="ADAL" clId="{CE376E72-A042-590D-BC9C-FAB2D48DB39D}" dt="2025-11-14T12:46:49.191" v="4642" actId="20577"/>
        <pc:sldMkLst>
          <pc:docMk/>
          <pc:sldMk cId="1906336532" sldId="278"/>
        </pc:sldMkLst>
      </pc:sldChg>
      <pc:sldChg chg="addSp delSp modSp mod modNotesTx">
        <pc:chgData name="Sandra María Castro" userId="bfbfe010-a306-4f18-9456-a6a03f747a6a" providerId="ADAL" clId="{CE376E72-A042-590D-BC9C-FAB2D48DB39D}" dt="2025-11-14T12:46:41.428" v="4641" actId="20577"/>
        <pc:sldMkLst>
          <pc:docMk/>
          <pc:sldMk cId="1081521369" sldId="279"/>
        </pc:sldMkLst>
        <pc:spChg chg="mod">
          <ac:chgData name="Sandra María Castro" userId="bfbfe010-a306-4f18-9456-a6a03f747a6a" providerId="ADAL" clId="{CE376E72-A042-590D-BC9C-FAB2D48DB39D}" dt="2025-10-28T09:19:34.769" v="3559" actId="20577"/>
          <ac:spMkLst>
            <pc:docMk/>
            <pc:sldMk cId="1081521369" sldId="279"/>
            <ac:spMk id="4" creationId="{59576CFA-759F-4ECD-53A9-A324DCCC7FB4}"/>
          </ac:spMkLst>
        </pc:spChg>
        <pc:spChg chg="mod">
          <ac:chgData name="Sandra María Castro" userId="bfbfe010-a306-4f18-9456-a6a03f747a6a" providerId="ADAL" clId="{CE376E72-A042-590D-BC9C-FAB2D48DB39D}" dt="2025-10-28T09:20:10.836" v="3569" actId="20577"/>
          <ac:spMkLst>
            <pc:docMk/>
            <pc:sldMk cId="1081521369" sldId="279"/>
            <ac:spMk id="5" creationId="{EAB9BDD7-9105-0A9A-CA1F-1E7B4DD34B0C}"/>
          </ac:spMkLst>
        </pc:spChg>
      </pc:sldChg>
      <pc:sldChg chg="addSp delSp modSp mod setBg modAnim modNotesTx">
        <pc:chgData name="Sandra María Castro" userId="bfbfe010-a306-4f18-9456-a6a03f747a6a" providerId="ADAL" clId="{CE376E72-A042-590D-BC9C-FAB2D48DB39D}" dt="2025-10-28T09:23:53.686" v="4102" actId="20577"/>
        <pc:sldMkLst>
          <pc:docMk/>
          <pc:sldMk cId="1251019073" sldId="280"/>
        </pc:sldMkLst>
        <pc:spChg chg="mod">
          <ac:chgData name="Sandra María Castro" userId="bfbfe010-a306-4f18-9456-a6a03f747a6a" providerId="ADAL" clId="{CE376E72-A042-590D-BC9C-FAB2D48DB39D}" dt="2025-10-27T10:27:17.119" v="2165" actId="26606"/>
          <ac:spMkLst>
            <pc:docMk/>
            <pc:sldMk cId="1251019073" sldId="280"/>
            <ac:spMk id="2" creationId="{95D37778-0697-BF6B-AE71-952217CEE18C}"/>
          </ac:spMkLst>
        </pc:spChg>
        <pc:spChg chg="mod">
          <ac:chgData name="Sandra María Castro" userId="bfbfe010-a306-4f18-9456-a6a03f747a6a" providerId="ADAL" clId="{CE376E72-A042-590D-BC9C-FAB2D48DB39D}" dt="2025-10-27T10:27:17.119" v="2165" actId="26606"/>
          <ac:spMkLst>
            <pc:docMk/>
            <pc:sldMk cId="1251019073" sldId="280"/>
            <ac:spMk id="3" creationId="{C0286416-C0EA-0498-3B31-94BEFC8FEE45}"/>
          </ac:spMkLst>
        </pc:spChg>
        <pc:picChg chg="add del mod">
          <ac:chgData name="Sandra María Castro" userId="bfbfe010-a306-4f18-9456-a6a03f747a6a" providerId="ADAL" clId="{CE376E72-A042-590D-BC9C-FAB2D48DB39D}" dt="2025-10-27T10:32:05.326" v="2174" actId="1076"/>
          <ac:picMkLst>
            <pc:docMk/>
            <pc:sldMk cId="1251019073" sldId="280"/>
            <ac:picMk id="5" creationId="{6734F76C-9228-0425-6F7B-5B7E46A26C6E}"/>
          </ac:picMkLst>
        </pc:picChg>
      </pc:sldChg>
      <pc:sldChg chg="addSp delSp modSp mod modNotesTx">
        <pc:chgData name="Sandra María Castro" userId="bfbfe010-a306-4f18-9456-a6a03f747a6a" providerId="ADAL" clId="{CE376E72-A042-590D-BC9C-FAB2D48DB39D}" dt="2025-11-14T12:46:09.205" v="4638" actId="20577"/>
        <pc:sldMkLst>
          <pc:docMk/>
          <pc:sldMk cId="784176304" sldId="281"/>
        </pc:sldMkLst>
        <pc:spChg chg="mod">
          <ac:chgData name="Sandra María Castro" userId="bfbfe010-a306-4f18-9456-a6a03f747a6a" providerId="ADAL" clId="{CE376E72-A042-590D-BC9C-FAB2D48DB39D}" dt="2025-10-28T10:56:48.858" v="4203" actId="20577"/>
          <ac:spMkLst>
            <pc:docMk/>
            <pc:sldMk cId="784176304" sldId="281"/>
            <ac:spMk id="3" creationId="{375380C1-D6B4-A9B1-1A96-6D8A61005DBC}"/>
          </ac:spMkLst>
        </pc:spChg>
        <pc:picChg chg="add mod">
          <ac:chgData name="Sandra María Castro" userId="bfbfe010-a306-4f18-9456-a6a03f747a6a" providerId="ADAL" clId="{CE376E72-A042-590D-BC9C-FAB2D48DB39D}" dt="2025-10-28T10:56:40.659" v="4202" actId="1076"/>
          <ac:picMkLst>
            <pc:docMk/>
            <pc:sldMk cId="784176304" sldId="281"/>
            <ac:picMk id="8" creationId="{CC5CCE64-D574-7C4E-0130-CB16BD4E8DC2}"/>
          </ac:picMkLst>
        </pc:picChg>
      </pc:sldChg>
      <pc:sldChg chg="addSp delSp modSp modNotesTx">
        <pc:chgData name="Sandra María Castro" userId="bfbfe010-a306-4f18-9456-a6a03f747a6a" providerId="ADAL" clId="{CE376E72-A042-590D-BC9C-FAB2D48DB39D}" dt="2025-11-14T12:48:18.543" v="4644" actId="20577"/>
        <pc:sldMkLst>
          <pc:docMk/>
          <pc:sldMk cId="276477465" sldId="282"/>
        </pc:sldMkLst>
      </pc:sldChg>
      <pc:sldChg chg="addSp delSp modSp">
        <pc:chgData name="Sandra María Castro" userId="bfbfe010-a306-4f18-9456-a6a03f747a6a" providerId="ADAL" clId="{CE376E72-A042-590D-BC9C-FAB2D48DB39D}" dt="2025-10-27T11:27:45.799" v="3227"/>
        <pc:sldMkLst>
          <pc:docMk/>
          <pc:sldMk cId="788619462" sldId="283"/>
        </pc:sldMkLst>
      </pc:sldChg>
      <pc:sldChg chg="addSp delSp modSp mod">
        <pc:chgData name="Sandra María Castro" userId="bfbfe010-a306-4f18-9456-a6a03f747a6a" providerId="ADAL" clId="{CE376E72-A042-590D-BC9C-FAB2D48DB39D}" dt="2025-10-28T09:12:43.246" v="3232" actId="13926"/>
        <pc:sldMkLst>
          <pc:docMk/>
          <pc:sldMk cId="322036195" sldId="288"/>
        </pc:sldMkLst>
        <pc:spChg chg="mod">
          <ac:chgData name="Sandra María Castro" userId="bfbfe010-a306-4f18-9456-a6a03f747a6a" providerId="ADAL" clId="{CE376E72-A042-590D-BC9C-FAB2D48DB39D}" dt="2025-10-28T09:12:43.246" v="3232" actId="13926"/>
          <ac:spMkLst>
            <pc:docMk/>
            <pc:sldMk cId="322036195" sldId="288"/>
            <ac:spMk id="3" creationId="{2314B0A7-53E0-0B77-56A0-4DB2AD44CA7F}"/>
          </ac:spMkLst>
        </pc:spChg>
      </pc:sldChg>
      <pc:sldChg chg="addSp delSp modSp modNotesTx">
        <pc:chgData name="Sandra María Castro" userId="bfbfe010-a306-4f18-9456-a6a03f747a6a" providerId="ADAL" clId="{CE376E72-A042-590D-BC9C-FAB2D48DB39D}" dt="2025-11-14T12:48:07.309" v="4643" actId="20577"/>
        <pc:sldMkLst>
          <pc:docMk/>
          <pc:sldMk cId="2072931388" sldId="289"/>
        </pc:sldMkLst>
      </pc:sldChg>
      <pc:sldChg chg="addSp delSp modSp new mod">
        <pc:chgData name="Sandra María Castro" userId="bfbfe010-a306-4f18-9456-a6a03f747a6a" providerId="ADAL" clId="{CE376E72-A042-590D-BC9C-FAB2D48DB39D}" dt="2025-10-28T09:17:03.690" v="3447" actId="20577"/>
        <pc:sldMkLst>
          <pc:docMk/>
          <pc:sldMk cId="137663473" sldId="292"/>
        </pc:sldMkLst>
        <pc:spChg chg="mod">
          <ac:chgData name="Sandra María Castro" userId="bfbfe010-a306-4f18-9456-a6a03f747a6a" providerId="ADAL" clId="{CE376E72-A042-590D-BC9C-FAB2D48DB39D}" dt="2025-10-28T09:17:03.690" v="3447" actId="20577"/>
          <ac:spMkLst>
            <pc:docMk/>
            <pc:sldMk cId="137663473" sldId="292"/>
            <ac:spMk id="2" creationId="{F9BC43CE-52B4-0C93-5DBC-DE9AB93A7F96}"/>
          </ac:spMkLst>
        </pc:spChg>
        <pc:spChg chg="mod">
          <ac:chgData name="Sandra María Castro" userId="bfbfe010-a306-4f18-9456-a6a03f747a6a" providerId="ADAL" clId="{CE376E72-A042-590D-BC9C-FAB2D48DB39D}" dt="2025-10-27T10:02:04.780" v="1206" actId="20577"/>
          <ac:spMkLst>
            <pc:docMk/>
            <pc:sldMk cId="137663473" sldId="292"/>
            <ac:spMk id="3" creationId="{78AD5A57-F462-A12B-F7F0-391FC29D44CE}"/>
          </ac:spMkLst>
        </pc:spChg>
      </pc:sldChg>
      <pc:sldChg chg="addSp delSp modSp add mod">
        <pc:chgData name="Sandra María Castro" userId="bfbfe010-a306-4f18-9456-a6a03f747a6a" providerId="ADAL" clId="{CE376E72-A042-590D-BC9C-FAB2D48DB39D}" dt="2025-10-28T09:13:59.016" v="3305" actId="20577"/>
        <pc:sldMkLst>
          <pc:docMk/>
          <pc:sldMk cId="687313588" sldId="293"/>
        </pc:sldMkLst>
        <pc:spChg chg="mod">
          <ac:chgData name="Sandra María Castro" userId="bfbfe010-a306-4f18-9456-a6a03f747a6a" providerId="ADAL" clId="{CE376E72-A042-590D-BC9C-FAB2D48DB39D}" dt="2025-10-27T09:50:54.763" v="575" actId="20577"/>
          <ac:spMkLst>
            <pc:docMk/>
            <pc:sldMk cId="687313588" sldId="293"/>
            <ac:spMk id="2" creationId="{BD029D5A-1732-653C-1305-169F4ACBFFD6}"/>
          </ac:spMkLst>
        </pc:spChg>
        <pc:spChg chg="mod">
          <ac:chgData name="Sandra María Castro" userId="bfbfe010-a306-4f18-9456-a6a03f747a6a" providerId="ADAL" clId="{CE376E72-A042-590D-BC9C-FAB2D48DB39D}" dt="2025-10-28T09:13:59.016" v="3305" actId="20577"/>
          <ac:spMkLst>
            <pc:docMk/>
            <pc:sldMk cId="687313588" sldId="293"/>
            <ac:spMk id="3" creationId="{6B1C1602-0F61-6561-BAD1-8B71C7958E8E}"/>
          </ac:spMkLst>
        </pc:spChg>
      </pc:sldChg>
      <pc:sldChg chg="addSp delSp modSp add mod">
        <pc:chgData name="Sandra María Castro" userId="bfbfe010-a306-4f18-9456-a6a03f747a6a" providerId="ADAL" clId="{CE376E72-A042-590D-BC9C-FAB2D48DB39D}" dt="2025-10-28T09:16:29.977" v="3436" actId="14100"/>
        <pc:sldMkLst>
          <pc:docMk/>
          <pc:sldMk cId="2542210054" sldId="294"/>
        </pc:sldMkLst>
        <pc:spChg chg="mod">
          <ac:chgData name="Sandra María Castro" userId="bfbfe010-a306-4f18-9456-a6a03f747a6a" providerId="ADAL" clId="{CE376E72-A042-590D-BC9C-FAB2D48DB39D}" dt="2025-10-27T09:54:16.581" v="854" actId="20577"/>
          <ac:spMkLst>
            <pc:docMk/>
            <pc:sldMk cId="2542210054" sldId="294"/>
            <ac:spMk id="2" creationId="{4BE78E88-4A38-3E10-FB09-14B420E3BB96}"/>
          </ac:spMkLst>
        </pc:spChg>
        <pc:spChg chg="mod">
          <ac:chgData name="Sandra María Castro" userId="bfbfe010-a306-4f18-9456-a6a03f747a6a" providerId="ADAL" clId="{CE376E72-A042-590D-BC9C-FAB2D48DB39D}" dt="2025-10-28T09:16:29.977" v="3436" actId="14100"/>
          <ac:spMkLst>
            <pc:docMk/>
            <pc:sldMk cId="2542210054" sldId="294"/>
            <ac:spMk id="3" creationId="{FEEDEE50-60AE-E486-81E8-EB2D4B7CFBE2}"/>
          </ac:spMkLst>
        </pc:spChg>
      </pc:sldChg>
      <pc:sldChg chg="addSp delSp modSp add mod">
        <pc:chgData name="Sandra María Castro" userId="bfbfe010-a306-4f18-9456-a6a03f747a6a" providerId="ADAL" clId="{CE376E72-A042-590D-BC9C-FAB2D48DB39D}" dt="2025-10-28T09:17:21.280" v="3459" actId="20577"/>
        <pc:sldMkLst>
          <pc:docMk/>
          <pc:sldMk cId="1274058406" sldId="295"/>
        </pc:sldMkLst>
      </pc:sldChg>
      <pc:sldChg chg="addSp delSp modSp add modNotesTx">
        <pc:chgData name="Sandra María Castro" userId="bfbfe010-a306-4f18-9456-a6a03f747a6a" providerId="ADAL" clId="{CE376E72-A042-590D-BC9C-FAB2D48DB39D}" dt="2025-11-14T12:46:27.225" v="4639" actId="20577"/>
        <pc:sldMkLst>
          <pc:docMk/>
          <pc:sldMk cId="4210199205" sldId="296"/>
        </pc:sldMkLst>
      </pc:sldChg>
      <pc:sldChg chg="addSp delSp modSp add">
        <pc:chgData name="Sandra María Castro" userId="bfbfe010-a306-4f18-9456-a6a03f747a6a" providerId="ADAL" clId="{CE376E72-A042-590D-BC9C-FAB2D48DB39D}" dt="2025-10-27T11:27:45.799" v="3227"/>
        <pc:sldMkLst>
          <pc:docMk/>
          <pc:sldMk cId="2746617770" sldId="298"/>
        </pc:sldMkLst>
      </pc:sldChg>
      <pc:sldChg chg="addSp delSp modSp add mod">
        <pc:chgData name="Sandra María Castro" userId="bfbfe010-a306-4f18-9456-a6a03f747a6a" providerId="ADAL" clId="{CE376E72-A042-590D-BC9C-FAB2D48DB39D}" dt="2025-10-27T11:27:45.799" v="3227"/>
        <pc:sldMkLst>
          <pc:docMk/>
          <pc:sldMk cId="1218177188" sldId="299"/>
        </pc:sldMkLst>
        <pc:spChg chg="mod">
          <ac:chgData name="Sandra María Castro" userId="bfbfe010-a306-4f18-9456-a6a03f747a6a" providerId="ADAL" clId="{CE376E72-A042-590D-BC9C-FAB2D48DB39D}" dt="2025-10-27T11:04:59.587" v="2903" actId="20577"/>
          <ac:spMkLst>
            <pc:docMk/>
            <pc:sldMk cId="1218177188" sldId="299"/>
            <ac:spMk id="2" creationId="{93597BE8-487A-24C6-F082-173BAC7F989D}"/>
          </ac:spMkLst>
        </pc:spChg>
      </pc:sldChg>
      <pc:sldChg chg="addSp delSp modSp add mod">
        <pc:chgData name="Sandra María Castro" userId="bfbfe010-a306-4f18-9456-a6a03f747a6a" providerId="ADAL" clId="{CE376E72-A042-590D-BC9C-FAB2D48DB39D}" dt="2025-11-14T12:45:40.745" v="4637" actId="20577"/>
        <pc:sldMkLst>
          <pc:docMk/>
          <pc:sldMk cId="3727988692" sldId="300"/>
        </pc:sldMkLst>
        <pc:spChg chg="mod">
          <ac:chgData name="Sandra María Castro" userId="bfbfe010-a306-4f18-9456-a6a03f747a6a" providerId="ADAL" clId="{CE376E72-A042-590D-BC9C-FAB2D48DB39D}" dt="2025-11-14T12:44:01.168" v="4576" actId="1076"/>
          <ac:spMkLst>
            <pc:docMk/>
            <pc:sldMk cId="3727988692" sldId="300"/>
            <ac:spMk id="2" creationId="{21713182-7440-2073-5B24-E4D580336CBB}"/>
          </ac:spMkLst>
        </pc:spChg>
        <pc:spChg chg="add del mod">
          <ac:chgData name="Sandra María Castro" userId="bfbfe010-a306-4f18-9456-a6a03f747a6a" providerId="ADAL" clId="{CE376E72-A042-590D-BC9C-FAB2D48DB39D}" dt="2025-11-14T12:45:30.072" v="4633"/>
          <ac:spMkLst>
            <pc:docMk/>
            <pc:sldMk cId="3727988692" sldId="300"/>
            <ac:spMk id="10" creationId="{8EA3CDE9-A5AC-24D6-B8B9-65FC85478594}"/>
          </ac:spMkLst>
        </pc:spChg>
        <pc:spChg chg="add mod">
          <ac:chgData name="Sandra María Castro" userId="bfbfe010-a306-4f18-9456-a6a03f747a6a" providerId="ADAL" clId="{CE376E72-A042-590D-BC9C-FAB2D48DB39D}" dt="2025-11-14T12:45:40.745" v="4637" actId="20577"/>
          <ac:spMkLst>
            <pc:docMk/>
            <pc:sldMk cId="3727988692" sldId="300"/>
            <ac:spMk id="11" creationId="{F5A17DD8-05C5-785E-53DB-8F3465042446}"/>
          </ac:spMkLst>
        </pc:spChg>
      </pc:sldChg>
      <pc:sldChg chg="addSp delSp modSp add setBg delDesignElem">
        <pc:chgData name="Sandra María Castro" userId="bfbfe010-a306-4f18-9456-a6a03f747a6a" providerId="ADAL" clId="{CE376E72-A042-590D-BC9C-FAB2D48DB39D}" dt="2025-10-28T11:01:22.704" v="4294" actId="20577"/>
        <pc:sldMkLst>
          <pc:docMk/>
          <pc:sldMk cId="2752148243" sldId="302"/>
        </pc:sldMkLst>
        <pc:graphicFrameChg chg="mod">
          <ac:chgData name="Sandra María Castro" userId="bfbfe010-a306-4f18-9456-a6a03f747a6a" providerId="ADAL" clId="{CE376E72-A042-590D-BC9C-FAB2D48DB39D}" dt="2025-10-28T11:01:22.704" v="4294" actId="20577"/>
          <ac:graphicFrameMkLst>
            <pc:docMk/>
            <pc:sldMk cId="2752148243" sldId="302"/>
            <ac:graphicFrameMk id="5" creationId="{655F497A-35DD-92CF-ACCC-D6566040CE82}"/>
          </ac:graphicFrameMkLst>
        </pc:graphicFrameChg>
      </pc:sldChg>
      <pc:sldChg chg="modNotesTx">
        <pc:chgData name="Sandra María Castro" userId="bfbfe010-a306-4f18-9456-a6a03f747a6a" providerId="ADAL" clId="{CE376E72-A042-590D-BC9C-FAB2D48DB39D}" dt="2025-11-14T12:46:30.626" v="4640" actId="20577"/>
        <pc:sldMkLst>
          <pc:docMk/>
          <pc:sldMk cId="3386660577" sldId="311"/>
        </pc:sldMkLst>
      </pc:sldChg>
      <pc:sldChg chg="modSp mod">
        <pc:chgData name="Sandra María Castro" userId="bfbfe010-a306-4f18-9456-a6a03f747a6a" providerId="ADAL" clId="{CE376E72-A042-590D-BC9C-FAB2D48DB39D}" dt="2025-11-04T11:20:26.257" v="4571" actId="207"/>
        <pc:sldMkLst>
          <pc:docMk/>
          <pc:sldMk cId="2590130794" sldId="312"/>
        </pc:sldMkLst>
        <pc:spChg chg="mod">
          <ac:chgData name="Sandra María Castro" userId="bfbfe010-a306-4f18-9456-a6a03f747a6a" providerId="ADAL" clId="{CE376E72-A042-590D-BC9C-FAB2D48DB39D}" dt="2025-11-04T11:20:26.257" v="4571" actId="207"/>
          <ac:spMkLst>
            <pc:docMk/>
            <pc:sldMk cId="2590130794" sldId="312"/>
            <ac:spMk id="2" creationId="{6F764912-F5E4-B36F-0BEC-433CF929E524}"/>
          </ac:spMkLst>
        </pc:spChg>
        <pc:spChg chg="mod">
          <ac:chgData name="Sandra María Castro" userId="bfbfe010-a306-4f18-9456-a6a03f747a6a" providerId="ADAL" clId="{CE376E72-A042-590D-BC9C-FAB2D48DB39D}" dt="2025-11-04T11:13:42.467" v="4560" actId="33524"/>
          <ac:spMkLst>
            <pc:docMk/>
            <pc:sldMk cId="2590130794" sldId="312"/>
            <ac:spMk id="6" creationId="{2E368855-9DC2-8580-1D83-8F533F6F64BF}"/>
          </ac:spMkLst>
        </pc:spChg>
      </pc:sldChg>
      <pc:sldChg chg="addSp delSp modSp new del mod modShow">
        <pc:chgData name="Sandra María Castro" userId="bfbfe010-a306-4f18-9456-a6a03f747a6a" providerId="ADAL" clId="{CE376E72-A042-590D-BC9C-FAB2D48DB39D}" dt="2025-11-14T12:43:48.110" v="4573" actId="2696"/>
        <pc:sldMkLst>
          <pc:docMk/>
          <pc:sldMk cId="621324737" sldId="313"/>
        </pc:sldMkLst>
      </pc:sldChg>
      <pc:sldMasterChg chg="addSp delSp modSp mod modSldLayout">
        <pc:chgData name="Sandra María Castro" userId="bfbfe010-a306-4f18-9456-a6a03f747a6a" providerId="ADAL" clId="{CE376E72-A042-590D-BC9C-FAB2D48DB39D}" dt="2025-10-27T11:28:15.235" v="3229" actId="404"/>
        <pc:sldMasterMkLst>
          <pc:docMk/>
          <pc:sldMasterMk cId="1973190239" sldId="2147483704"/>
        </pc:sldMasterMkLst>
        <pc:picChg chg="mod">
          <ac:chgData name="Sandra María Castro" userId="bfbfe010-a306-4f18-9456-a6a03f747a6a" providerId="ADAL" clId="{CE376E72-A042-590D-BC9C-FAB2D48DB39D}" dt="2025-10-27T11:20:12.445" v="3195"/>
          <ac:picMkLst>
            <pc:docMk/>
            <pc:sldMasterMk cId="1973190239" sldId="2147483704"/>
            <ac:picMk id="12" creationId="{00000000-0000-0000-0000-000000000000}"/>
          </ac:picMkLst>
        </pc:picChg>
        <pc:sldLayoutChg chg="modSp">
          <pc:chgData name="Sandra María Castro" userId="bfbfe010-a306-4f18-9456-a6a03f747a6a" providerId="ADAL" clId="{CE376E72-A042-590D-BC9C-FAB2D48DB39D}" dt="2025-10-27T11:28:15.235" v="3229" actId="404"/>
          <pc:sldLayoutMkLst>
            <pc:docMk/>
            <pc:sldMasterMk cId="1973190239" sldId="2147483704"/>
            <pc:sldLayoutMk cId="707194531" sldId="2147483706"/>
          </pc:sldLayoutMkLst>
          <pc:spChg chg="mod">
            <ac:chgData name="Sandra María Castro" userId="bfbfe010-a306-4f18-9456-a6a03f747a6a" providerId="ADAL" clId="{CE376E72-A042-590D-BC9C-FAB2D48DB39D}" dt="2025-10-27T11:28:15.235" v="3229" actId="404"/>
            <ac:spMkLst>
              <pc:docMk/>
              <pc:sldMasterMk cId="1973190239" sldId="2147483704"/>
              <pc:sldLayoutMk cId="707194531" sldId="2147483706"/>
              <ac:spMk id="6" creationId="{00000000-0000-0000-0000-000000000000}"/>
            </ac:spMkLst>
          </pc:spChg>
        </pc:sldLayoutChg>
      </pc:sldMasterChg>
    </pc:docChg>
  </pc:docChgLst>
  <pc:docChgLst>
    <pc:chgData name="Sandra María Castro" userId="bfbfe010-a306-4f18-9456-a6a03f747a6a" providerId="ADAL" clId="{A71F6F79-6396-5AAF-A250-CD138534B983}"/>
    <pc:docChg chg="undo custSel addSld delSld modSld sldOrd modMainMaster">
      <pc:chgData name="Sandra María Castro" userId="bfbfe010-a306-4f18-9456-a6a03f747a6a" providerId="ADAL" clId="{A71F6F79-6396-5AAF-A250-CD138534B983}" dt="2025-11-10T22:06:03.605" v="10351" actId="2696"/>
      <pc:docMkLst>
        <pc:docMk/>
      </pc:docMkLst>
      <pc:sldChg chg="addSp delSp modSp mod modNotesTx">
        <pc:chgData name="Sandra María Castro" userId="bfbfe010-a306-4f18-9456-a6a03f747a6a" providerId="ADAL" clId="{A71F6F79-6396-5AAF-A250-CD138534B983}" dt="2025-11-06T10:49:53.221" v="9892" actId="1076"/>
        <pc:sldMkLst>
          <pc:docMk/>
          <pc:sldMk cId="1676105604" sldId="256"/>
        </pc:sldMkLst>
        <pc:spChg chg="mod">
          <ac:chgData name="Sandra María Castro" userId="bfbfe010-a306-4f18-9456-a6a03f747a6a" providerId="ADAL" clId="{A71F6F79-6396-5AAF-A250-CD138534B983}" dt="2025-10-31T09:26:15.278" v="5826" actId="27636"/>
          <ac:spMkLst>
            <pc:docMk/>
            <pc:sldMk cId="1676105604" sldId="256"/>
            <ac:spMk id="3" creationId="{91EEA95A-3AEF-5593-64F6-F18DA2FBC170}"/>
          </ac:spMkLst>
        </pc:spChg>
        <pc:picChg chg="add mod">
          <ac:chgData name="Sandra María Castro" userId="bfbfe010-a306-4f18-9456-a6a03f747a6a" providerId="ADAL" clId="{A71F6F79-6396-5AAF-A250-CD138534B983}" dt="2025-10-31T13:46:49.441" v="8050" actId="14100"/>
          <ac:picMkLst>
            <pc:docMk/>
            <pc:sldMk cId="1676105604" sldId="256"/>
            <ac:picMk id="5" creationId="{F091DA2C-A666-0CA9-DF48-5EDDC9E6AA6B}"/>
          </ac:picMkLst>
        </pc:picChg>
        <pc:picChg chg="add mod">
          <ac:chgData name="Sandra María Castro" userId="bfbfe010-a306-4f18-9456-a6a03f747a6a" providerId="ADAL" clId="{A71F6F79-6396-5AAF-A250-CD138534B983}" dt="2025-11-06T10:49:53.221" v="9892" actId="1076"/>
          <ac:picMkLst>
            <pc:docMk/>
            <pc:sldMk cId="1676105604" sldId="256"/>
            <ac:picMk id="6" creationId="{D1714482-6DE1-15B8-5557-DADEA6422F71}"/>
          </ac:picMkLst>
        </pc:picChg>
      </pc:sldChg>
      <pc:sldChg chg="addSp delSp modSp mod">
        <pc:chgData name="Sandra María Castro" userId="bfbfe010-a306-4f18-9456-a6a03f747a6a" providerId="ADAL" clId="{A71F6F79-6396-5AAF-A250-CD138534B983}" dt="2025-11-02T15:08:55.390" v="8171" actId="14100"/>
        <pc:sldMkLst>
          <pc:docMk/>
          <pc:sldMk cId="815943826" sldId="261"/>
        </pc:sldMkLst>
        <pc:spChg chg="mod">
          <ac:chgData name="Sandra María Castro" userId="bfbfe010-a306-4f18-9456-a6a03f747a6a" providerId="ADAL" clId="{A71F6F79-6396-5AAF-A250-CD138534B983}" dt="2025-11-02T15:08:55.390" v="8171" actId="14100"/>
          <ac:spMkLst>
            <pc:docMk/>
            <pc:sldMk cId="815943826" sldId="261"/>
            <ac:spMk id="2" creationId="{5A5090AD-8F05-20FA-BD1B-FF57D623AD8A}"/>
          </ac:spMkLst>
        </pc:spChg>
        <pc:spChg chg="mod">
          <ac:chgData name="Sandra María Castro" userId="bfbfe010-a306-4f18-9456-a6a03f747a6a" providerId="ADAL" clId="{A71F6F79-6396-5AAF-A250-CD138534B983}" dt="2025-10-31T15:07:54.283" v="8066" actId="20577"/>
          <ac:spMkLst>
            <pc:docMk/>
            <pc:sldMk cId="815943826" sldId="261"/>
            <ac:spMk id="3" creationId="{F4C96CE1-B690-8C8E-8BE0-457568F00D2A}"/>
          </ac:spMkLst>
        </pc:spChg>
        <pc:spChg chg="add mod">
          <ac:chgData name="Sandra María Castro" userId="bfbfe010-a306-4f18-9456-a6a03f747a6a" providerId="ADAL" clId="{A71F6F79-6396-5AAF-A250-CD138534B983}" dt="2025-10-31T13:09:21.597" v="7808"/>
          <ac:spMkLst>
            <pc:docMk/>
            <pc:sldMk cId="815943826" sldId="261"/>
            <ac:spMk id="7" creationId="{088AAE0F-D289-77C0-EB13-F424C3390929}"/>
          </ac:spMkLst>
        </pc:spChg>
        <pc:spChg chg="add mod">
          <ac:chgData name="Sandra María Castro" userId="bfbfe010-a306-4f18-9456-a6a03f747a6a" providerId="ADAL" clId="{A71F6F79-6396-5AAF-A250-CD138534B983}" dt="2025-10-31T13:13:48.727" v="7832" actId="1076"/>
          <ac:spMkLst>
            <pc:docMk/>
            <pc:sldMk cId="815943826" sldId="261"/>
            <ac:spMk id="8" creationId="{89803B06-997E-7BF2-CD05-B323FED8CABD}"/>
          </ac:spMkLst>
        </pc:spChg>
        <pc:picChg chg="add mod">
          <ac:chgData name="Sandra María Castro" userId="bfbfe010-a306-4f18-9456-a6a03f747a6a" providerId="ADAL" clId="{A71F6F79-6396-5AAF-A250-CD138534B983}" dt="2025-10-31T15:28:40.069" v="8091"/>
          <ac:picMkLst>
            <pc:docMk/>
            <pc:sldMk cId="815943826" sldId="261"/>
            <ac:picMk id="9" creationId="{C9B7528D-A9CB-5F52-BF78-2C840F6BBD41}"/>
          </ac:picMkLst>
        </pc:picChg>
        <pc:picChg chg="add mod">
          <ac:chgData name="Sandra María Castro" userId="bfbfe010-a306-4f18-9456-a6a03f747a6a" providerId="ADAL" clId="{A71F6F79-6396-5AAF-A250-CD138534B983}" dt="2025-11-02T15:08:44.011" v="8169"/>
          <ac:picMkLst>
            <pc:docMk/>
            <pc:sldMk cId="815943826" sldId="261"/>
            <ac:picMk id="10" creationId="{4B718508-F52F-2A19-D1C3-FABE2666B6B9}"/>
          </ac:picMkLst>
        </pc:picChg>
      </pc:sldChg>
      <pc:sldChg chg="addSp delSp modSp mod">
        <pc:chgData name="Sandra María Castro" userId="bfbfe010-a306-4f18-9456-a6a03f747a6a" providerId="ADAL" clId="{A71F6F79-6396-5AAF-A250-CD138534B983}" dt="2025-11-10T16:36:28.653" v="10305" actId="20577"/>
        <pc:sldMkLst>
          <pc:docMk/>
          <pc:sldMk cId="3240916635" sldId="262"/>
        </pc:sldMkLst>
        <pc:spChg chg="mod">
          <ac:chgData name="Sandra María Castro" userId="bfbfe010-a306-4f18-9456-a6a03f747a6a" providerId="ADAL" clId="{A71F6F79-6396-5AAF-A250-CD138534B983}" dt="2025-11-02T15:09:19.494" v="8175" actId="14100"/>
          <ac:spMkLst>
            <pc:docMk/>
            <pc:sldMk cId="3240916635" sldId="262"/>
            <ac:spMk id="2" creationId="{C4067306-7F4A-6982-C5C6-CFBAD1086993}"/>
          </ac:spMkLst>
        </pc:spChg>
        <pc:spChg chg="mod">
          <ac:chgData name="Sandra María Castro" userId="bfbfe010-a306-4f18-9456-a6a03f747a6a" providerId="ADAL" clId="{A71F6F79-6396-5AAF-A250-CD138534B983}" dt="2025-11-10T16:36:28.653" v="10305" actId="20577"/>
          <ac:spMkLst>
            <pc:docMk/>
            <pc:sldMk cId="3240916635" sldId="262"/>
            <ac:spMk id="6" creationId="{9A75E52E-06B7-46C4-1404-32A1B96CB310}"/>
          </ac:spMkLst>
        </pc:spChg>
        <pc:spChg chg="add mod">
          <ac:chgData name="Sandra María Castro" userId="bfbfe010-a306-4f18-9456-a6a03f747a6a" providerId="ADAL" clId="{A71F6F79-6396-5AAF-A250-CD138534B983}" dt="2025-10-31T13:09:21.597" v="7808"/>
          <ac:spMkLst>
            <pc:docMk/>
            <pc:sldMk cId="3240916635" sldId="262"/>
            <ac:spMk id="7" creationId="{B7984EAD-AFFF-EDFB-7F99-70F5C27FC05B}"/>
          </ac:spMkLst>
        </pc:spChg>
        <pc:spChg chg="add mod">
          <ac:chgData name="Sandra María Castro" userId="bfbfe010-a306-4f18-9456-a6a03f747a6a" providerId="ADAL" clId="{A71F6F79-6396-5AAF-A250-CD138534B983}" dt="2025-10-31T13:13:58.925" v="7833" actId="1076"/>
          <ac:spMkLst>
            <pc:docMk/>
            <pc:sldMk cId="3240916635" sldId="262"/>
            <ac:spMk id="8" creationId="{4652C9EB-6621-12D9-E55C-1C13FEDA6436}"/>
          </ac:spMkLst>
        </pc:spChg>
        <pc:picChg chg="add mod">
          <ac:chgData name="Sandra María Castro" userId="bfbfe010-a306-4f18-9456-a6a03f747a6a" providerId="ADAL" clId="{A71F6F79-6396-5AAF-A250-CD138534B983}" dt="2025-10-31T15:28:45.379" v="8092"/>
          <ac:picMkLst>
            <pc:docMk/>
            <pc:sldMk cId="3240916635" sldId="262"/>
            <ac:picMk id="10" creationId="{F213EF06-D0B2-C9E6-3CF3-9FC6AA855BFA}"/>
          </ac:picMkLst>
        </pc:picChg>
        <pc:picChg chg="add mod">
          <ac:chgData name="Sandra María Castro" userId="bfbfe010-a306-4f18-9456-a6a03f747a6a" providerId="ADAL" clId="{A71F6F79-6396-5AAF-A250-CD138534B983}" dt="2025-11-02T15:09:00.865" v="8172"/>
          <ac:picMkLst>
            <pc:docMk/>
            <pc:sldMk cId="3240916635" sldId="262"/>
            <ac:picMk id="11" creationId="{30E475AB-91BE-2373-101B-83E1CBD2E36E}"/>
          </ac:picMkLst>
        </pc:picChg>
      </pc:sldChg>
      <pc:sldChg chg="addSp delSp modSp mod">
        <pc:chgData name="Sandra María Castro" userId="bfbfe010-a306-4f18-9456-a6a03f747a6a" providerId="ADAL" clId="{A71F6F79-6396-5AAF-A250-CD138534B983}" dt="2025-11-10T16:33:37.343" v="10304"/>
        <pc:sldMkLst>
          <pc:docMk/>
          <pc:sldMk cId="3563845834" sldId="263"/>
        </pc:sldMkLst>
        <pc:spChg chg="mod">
          <ac:chgData name="Sandra María Castro" userId="bfbfe010-a306-4f18-9456-a6a03f747a6a" providerId="ADAL" clId="{A71F6F79-6396-5AAF-A250-CD138534B983}" dt="2025-11-06T08:04:19.701" v="9530" actId="20577"/>
          <ac:spMkLst>
            <pc:docMk/>
            <pc:sldMk cId="3563845834" sldId="263"/>
            <ac:spMk id="2" creationId="{19B2D4AE-E6B6-2392-6F4C-CF829F5D62F4}"/>
          </ac:spMkLst>
        </pc:spChg>
        <pc:spChg chg="mod">
          <ac:chgData name="Sandra María Castro" userId="bfbfe010-a306-4f18-9456-a6a03f747a6a" providerId="ADAL" clId="{A71F6F79-6396-5AAF-A250-CD138534B983}" dt="2025-11-10T16:33:37.343" v="10304"/>
          <ac:spMkLst>
            <pc:docMk/>
            <pc:sldMk cId="3563845834" sldId="263"/>
            <ac:spMk id="3" creationId="{8BB919D1-F426-4123-28D5-588A9F180695}"/>
          </ac:spMkLst>
        </pc:spChg>
        <pc:spChg chg="add mod">
          <ac:chgData name="Sandra María Castro" userId="bfbfe010-a306-4f18-9456-a6a03f747a6a" providerId="ADAL" clId="{A71F6F79-6396-5AAF-A250-CD138534B983}" dt="2025-10-31T13:09:21.597" v="7808"/>
          <ac:spMkLst>
            <pc:docMk/>
            <pc:sldMk cId="3563845834" sldId="263"/>
            <ac:spMk id="7" creationId="{D6A27A01-FC72-CADC-3656-3475DBC50C82}"/>
          </ac:spMkLst>
        </pc:spChg>
        <pc:spChg chg="add mod">
          <ac:chgData name="Sandra María Castro" userId="bfbfe010-a306-4f18-9456-a6a03f747a6a" providerId="ADAL" clId="{A71F6F79-6396-5AAF-A250-CD138534B983}" dt="2025-10-31T13:14:16.707" v="7835" actId="1076"/>
          <ac:spMkLst>
            <pc:docMk/>
            <pc:sldMk cId="3563845834" sldId="263"/>
            <ac:spMk id="8" creationId="{7984B8B1-C028-D168-5358-C6D7BF0A15B4}"/>
          </ac:spMkLst>
        </pc:spChg>
        <pc:picChg chg="add mod">
          <ac:chgData name="Sandra María Castro" userId="bfbfe010-a306-4f18-9456-a6a03f747a6a" providerId="ADAL" clId="{A71F6F79-6396-5AAF-A250-CD138534B983}" dt="2025-10-31T15:29:02.358" v="8094"/>
          <ac:picMkLst>
            <pc:docMk/>
            <pc:sldMk cId="3563845834" sldId="263"/>
            <ac:picMk id="9" creationId="{3624A20E-9794-8782-C7C1-E289A994BCFF}"/>
          </ac:picMkLst>
        </pc:picChg>
        <pc:picChg chg="add mod">
          <ac:chgData name="Sandra María Castro" userId="bfbfe010-a306-4f18-9456-a6a03f747a6a" providerId="ADAL" clId="{A71F6F79-6396-5AAF-A250-CD138534B983}" dt="2025-11-02T15:09:28.137" v="8177"/>
          <ac:picMkLst>
            <pc:docMk/>
            <pc:sldMk cId="3563845834" sldId="263"/>
            <ac:picMk id="10" creationId="{0665FE38-D6C6-6850-6D66-ABAAD68918D2}"/>
          </ac:picMkLst>
        </pc:picChg>
      </pc:sldChg>
      <pc:sldChg chg="addSp delSp modSp add del mod">
        <pc:chgData name="Sandra María Castro" userId="bfbfe010-a306-4f18-9456-a6a03f747a6a" providerId="ADAL" clId="{A71F6F79-6396-5AAF-A250-CD138534B983}" dt="2025-11-10T22:06:03.605" v="10351" actId="2696"/>
        <pc:sldMkLst>
          <pc:docMk/>
          <pc:sldMk cId="107318312" sldId="268"/>
        </pc:sldMkLst>
      </pc:sldChg>
      <pc:sldChg chg="addSp delSp modSp mod setBg modNotesTx">
        <pc:chgData name="Sandra María Castro" userId="bfbfe010-a306-4f18-9456-a6a03f747a6a" providerId="ADAL" clId="{A71F6F79-6396-5AAF-A250-CD138534B983}" dt="2025-11-02T15:06:01.149" v="8142" actId="14100"/>
        <pc:sldMkLst>
          <pc:docMk/>
          <pc:sldMk cId="1632228178" sldId="271"/>
        </pc:sldMkLst>
        <pc:spChg chg="mod">
          <ac:chgData name="Sandra María Castro" userId="bfbfe010-a306-4f18-9456-a6a03f747a6a" providerId="ADAL" clId="{A71F6F79-6396-5AAF-A250-CD138534B983}" dt="2025-11-02T15:06:01.149" v="8142" actId="14100"/>
          <ac:spMkLst>
            <pc:docMk/>
            <pc:sldMk cId="1632228178" sldId="271"/>
            <ac:spMk id="2" creationId="{4DECE681-C557-A4F5-9577-6843754E042A}"/>
          </ac:spMkLst>
        </pc:spChg>
        <pc:spChg chg="add mod">
          <ac:chgData name="Sandra María Castro" userId="bfbfe010-a306-4f18-9456-a6a03f747a6a" providerId="ADAL" clId="{A71F6F79-6396-5AAF-A250-CD138534B983}" dt="2025-10-31T13:09:21.597" v="7808"/>
          <ac:spMkLst>
            <pc:docMk/>
            <pc:sldMk cId="1632228178" sldId="271"/>
            <ac:spMk id="6" creationId="{CE5098C8-7C2A-D177-EB96-6B8001643D66}"/>
          </ac:spMkLst>
        </pc:spChg>
        <pc:spChg chg="add mod">
          <ac:chgData name="Sandra María Castro" userId="bfbfe010-a306-4f18-9456-a6a03f747a6a" providerId="ADAL" clId="{A71F6F79-6396-5AAF-A250-CD138534B983}" dt="2025-10-31T13:11:50.958" v="7821" actId="1076"/>
          <ac:spMkLst>
            <pc:docMk/>
            <pc:sldMk cId="1632228178" sldId="271"/>
            <ac:spMk id="7" creationId="{53091197-0155-AFB2-AACB-63A333072774}"/>
          </ac:spMkLst>
        </pc:spChg>
        <pc:picChg chg="add mod">
          <ac:chgData name="Sandra María Castro" userId="bfbfe010-a306-4f18-9456-a6a03f747a6a" providerId="ADAL" clId="{A71F6F79-6396-5AAF-A250-CD138534B983}" dt="2025-10-31T15:26:28.554" v="8080"/>
          <ac:picMkLst>
            <pc:docMk/>
            <pc:sldMk cId="1632228178" sldId="271"/>
            <ac:picMk id="28" creationId="{FE81CF58-56D2-E090-2FD8-63E58D8F2B44}"/>
          </ac:picMkLst>
        </pc:picChg>
        <pc:picChg chg="add mod">
          <ac:chgData name="Sandra María Castro" userId="bfbfe010-a306-4f18-9456-a6a03f747a6a" providerId="ADAL" clId="{A71F6F79-6396-5AAF-A250-CD138534B983}" dt="2025-11-02T15:05:49.349" v="8140"/>
          <ac:picMkLst>
            <pc:docMk/>
            <pc:sldMk cId="1632228178" sldId="271"/>
            <ac:picMk id="30" creationId="{A7563A69-C2B5-AC1E-6799-83677B1EA237}"/>
          </ac:picMkLst>
        </pc:picChg>
      </pc:sldChg>
      <pc:sldChg chg="addSp delSp modSp mod ord">
        <pc:chgData name="Sandra María Castro" userId="bfbfe010-a306-4f18-9456-a6a03f747a6a" providerId="ADAL" clId="{A71F6F79-6396-5AAF-A250-CD138534B983}" dt="2025-11-06T12:49:26.877" v="9917" actId="20577"/>
        <pc:sldMkLst>
          <pc:docMk/>
          <pc:sldMk cId="855280995" sldId="273"/>
        </pc:sldMkLst>
        <pc:spChg chg="mod">
          <ac:chgData name="Sandra María Castro" userId="bfbfe010-a306-4f18-9456-a6a03f747a6a" providerId="ADAL" clId="{A71F6F79-6396-5AAF-A250-CD138534B983}" dt="2025-11-06T09:34:58.336" v="9580" actId="20577"/>
          <ac:spMkLst>
            <pc:docMk/>
            <pc:sldMk cId="855280995" sldId="273"/>
            <ac:spMk id="2" creationId="{9C0C06A2-C1D3-E28B-3674-A0AE75969276}"/>
          </ac:spMkLst>
        </pc:spChg>
        <pc:spChg chg="mod">
          <ac:chgData name="Sandra María Castro" userId="bfbfe010-a306-4f18-9456-a6a03f747a6a" providerId="ADAL" clId="{A71F6F79-6396-5AAF-A250-CD138534B983}" dt="2025-11-06T12:49:26.877" v="9917" actId="20577"/>
          <ac:spMkLst>
            <pc:docMk/>
            <pc:sldMk cId="855280995" sldId="273"/>
            <ac:spMk id="3" creationId="{3E78B201-3C62-9F23-8B30-29934E9976C8}"/>
          </ac:spMkLst>
        </pc:spChg>
        <pc:spChg chg="add mod">
          <ac:chgData name="Sandra María Castro" userId="bfbfe010-a306-4f18-9456-a6a03f747a6a" providerId="ADAL" clId="{A71F6F79-6396-5AAF-A250-CD138534B983}" dt="2025-10-31T13:09:21.597" v="7808"/>
          <ac:spMkLst>
            <pc:docMk/>
            <pc:sldMk cId="855280995" sldId="273"/>
            <ac:spMk id="7" creationId="{535333F1-CEB5-FA03-001D-5D74EF348EE8}"/>
          </ac:spMkLst>
        </pc:spChg>
        <pc:spChg chg="add mod">
          <ac:chgData name="Sandra María Castro" userId="bfbfe010-a306-4f18-9456-a6a03f747a6a" providerId="ADAL" clId="{A71F6F79-6396-5AAF-A250-CD138534B983}" dt="2025-10-31T13:12:58.969" v="7827" actId="1076"/>
          <ac:spMkLst>
            <pc:docMk/>
            <pc:sldMk cId="855280995" sldId="273"/>
            <ac:spMk id="8" creationId="{A4FC5334-4C9C-84DA-50E4-B0B2304D5319}"/>
          </ac:spMkLst>
        </pc:spChg>
        <pc:picChg chg="add mod">
          <ac:chgData name="Sandra María Castro" userId="bfbfe010-a306-4f18-9456-a6a03f747a6a" providerId="ADAL" clId="{A71F6F79-6396-5AAF-A250-CD138534B983}" dt="2025-10-31T15:27:53.544" v="8086"/>
          <ac:picMkLst>
            <pc:docMk/>
            <pc:sldMk cId="855280995" sldId="273"/>
            <ac:picMk id="9" creationId="{7DF3CA06-917B-C815-D22F-45B6A089FF64}"/>
          </ac:picMkLst>
        </pc:picChg>
        <pc:picChg chg="add mod">
          <ac:chgData name="Sandra María Castro" userId="bfbfe010-a306-4f18-9456-a6a03f747a6a" providerId="ADAL" clId="{A71F6F79-6396-5AAF-A250-CD138534B983}" dt="2025-11-02T15:07:29.350" v="8157"/>
          <ac:picMkLst>
            <pc:docMk/>
            <pc:sldMk cId="855280995" sldId="273"/>
            <ac:picMk id="10" creationId="{23BE9798-F159-4492-52D2-2F3F31187B2F}"/>
          </ac:picMkLst>
        </pc:picChg>
      </pc:sldChg>
      <pc:sldChg chg="addSp delSp modSp add del mod modAnim modShow">
        <pc:chgData name="Sandra María Castro" userId="bfbfe010-a306-4f18-9456-a6a03f747a6a" providerId="ADAL" clId="{A71F6F79-6396-5AAF-A250-CD138534B983}" dt="2025-11-10T22:05:40.646" v="10346" actId="2696"/>
        <pc:sldMkLst>
          <pc:docMk/>
          <pc:sldMk cId="2324463486" sldId="276"/>
        </pc:sldMkLst>
      </pc:sldChg>
      <pc:sldChg chg="addSp delSp modSp add mod ord setBg">
        <pc:chgData name="Sandra María Castro" userId="bfbfe010-a306-4f18-9456-a6a03f747a6a" providerId="ADAL" clId="{A71F6F79-6396-5AAF-A250-CD138534B983}" dt="2025-11-06T09:51:14.337" v="9883" actId="20577"/>
        <pc:sldMkLst>
          <pc:docMk/>
          <pc:sldMk cId="1906336532" sldId="278"/>
        </pc:sldMkLst>
        <pc:spChg chg="mod">
          <ac:chgData name="Sandra María Castro" userId="bfbfe010-a306-4f18-9456-a6a03f747a6a" providerId="ADAL" clId="{A71F6F79-6396-5AAF-A250-CD138534B983}" dt="2025-11-06T09:34:38.414" v="9576" actId="20577"/>
          <ac:spMkLst>
            <pc:docMk/>
            <pc:sldMk cId="1906336532" sldId="278"/>
            <ac:spMk id="2" creationId="{ED4C34C7-2CC9-C281-8BB0-077F28268B78}"/>
          </ac:spMkLst>
        </pc:spChg>
        <pc:spChg chg="add mod">
          <ac:chgData name="Sandra María Castro" userId="bfbfe010-a306-4f18-9456-a6a03f747a6a" providerId="ADAL" clId="{A71F6F79-6396-5AAF-A250-CD138534B983}" dt="2025-10-31T13:09:21.597" v="7808"/>
          <ac:spMkLst>
            <pc:docMk/>
            <pc:sldMk cId="1906336532" sldId="278"/>
            <ac:spMk id="7" creationId="{4E05FA43-B84D-BD0F-B596-1BAF69CC9A14}"/>
          </ac:spMkLst>
        </pc:spChg>
        <pc:spChg chg="add mod">
          <ac:chgData name="Sandra María Castro" userId="bfbfe010-a306-4f18-9456-a6a03f747a6a" providerId="ADAL" clId="{A71F6F79-6396-5AAF-A250-CD138534B983}" dt="2025-10-31T13:12:34.655" v="7825" actId="1076"/>
          <ac:spMkLst>
            <pc:docMk/>
            <pc:sldMk cId="1906336532" sldId="278"/>
            <ac:spMk id="9" creationId="{688B1AEF-EC92-5CCD-E4BF-4FE29B61CF01}"/>
          </ac:spMkLst>
        </pc:spChg>
        <pc:graphicFrameChg chg="add mod modGraphic">
          <ac:chgData name="Sandra María Castro" userId="bfbfe010-a306-4f18-9456-a6a03f747a6a" providerId="ADAL" clId="{A71F6F79-6396-5AAF-A250-CD138534B983}" dt="2025-11-06T09:51:14.337" v="9883" actId="20577"/>
          <ac:graphicFrameMkLst>
            <pc:docMk/>
            <pc:sldMk cId="1906336532" sldId="278"/>
            <ac:graphicFrameMk id="8" creationId="{6860468D-FF7B-ABED-94F0-A8B30AC3F594}"/>
          </ac:graphicFrameMkLst>
        </pc:graphicFrameChg>
        <pc:picChg chg="add mod">
          <ac:chgData name="Sandra María Castro" userId="bfbfe010-a306-4f18-9456-a6a03f747a6a" providerId="ADAL" clId="{A71F6F79-6396-5AAF-A250-CD138534B983}" dt="2025-10-31T15:27:35.630" v="8084"/>
          <ac:picMkLst>
            <pc:docMk/>
            <pc:sldMk cId="1906336532" sldId="278"/>
            <ac:picMk id="10" creationId="{FC46B906-A875-5BFC-1721-4D8BD1B2DDF6}"/>
          </ac:picMkLst>
        </pc:picChg>
        <pc:picChg chg="add mod">
          <ac:chgData name="Sandra María Castro" userId="bfbfe010-a306-4f18-9456-a6a03f747a6a" providerId="ADAL" clId="{A71F6F79-6396-5AAF-A250-CD138534B983}" dt="2025-11-02T15:07:00.327" v="8152"/>
          <ac:picMkLst>
            <pc:docMk/>
            <pc:sldMk cId="1906336532" sldId="278"/>
            <ac:picMk id="11" creationId="{83CA8641-623C-1E34-DB4C-25580DC0F1E4}"/>
          </ac:picMkLst>
        </pc:picChg>
      </pc:sldChg>
      <pc:sldChg chg="addSp delSp modSp add mod">
        <pc:chgData name="Sandra María Castro" userId="bfbfe010-a306-4f18-9456-a6a03f747a6a" providerId="ADAL" clId="{A71F6F79-6396-5AAF-A250-CD138534B983}" dt="2025-11-06T09:34:51.134" v="9578" actId="20577"/>
        <pc:sldMkLst>
          <pc:docMk/>
          <pc:sldMk cId="1081521369" sldId="279"/>
        </pc:sldMkLst>
        <pc:spChg chg="add mod">
          <ac:chgData name="Sandra María Castro" userId="bfbfe010-a306-4f18-9456-a6a03f747a6a" providerId="ADAL" clId="{A71F6F79-6396-5AAF-A250-CD138534B983}" dt="2025-10-31T13:09:21.597" v="7808"/>
          <ac:spMkLst>
            <pc:docMk/>
            <pc:sldMk cId="1081521369" sldId="279"/>
            <ac:spMk id="8" creationId="{DB025B09-AECF-A44F-E367-CA2638A4B2E4}"/>
          </ac:spMkLst>
        </pc:spChg>
        <pc:spChg chg="add mod">
          <ac:chgData name="Sandra María Castro" userId="bfbfe010-a306-4f18-9456-a6a03f747a6a" providerId="ADAL" clId="{A71F6F79-6396-5AAF-A250-CD138534B983}" dt="2025-10-31T13:12:45.049" v="7826" actId="1076"/>
          <ac:spMkLst>
            <pc:docMk/>
            <pc:sldMk cId="1081521369" sldId="279"/>
            <ac:spMk id="9" creationId="{FE2A9FBA-7E98-ACCA-BE85-26AAE6AE29E1}"/>
          </ac:spMkLst>
        </pc:spChg>
        <pc:spChg chg="add mod">
          <ac:chgData name="Sandra María Castro" userId="bfbfe010-a306-4f18-9456-a6a03f747a6a" providerId="ADAL" clId="{A71F6F79-6396-5AAF-A250-CD138534B983}" dt="2025-11-06T09:34:51.134" v="9578" actId="20577"/>
          <ac:spMkLst>
            <pc:docMk/>
            <pc:sldMk cId="1081521369" sldId="279"/>
            <ac:spMk id="16" creationId="{5DA82C98-BB2D-3B01-983C-E402DC944E63}"/>
          </ac:spMkLst>
        </pc:spChg>
        <pc:picChg chg="add mod">
          <ac:chgData name="Sandra María Castro" userId="bfbfe010-a306-4f18-9456-a6a03f747a6a" providerId="ADAL" clId="{A71F6F79-6396-5AAF-A250-CD138534B983}" dt="2025-10-31T15:27:41.338" v="8085"/>
          <ac:picMkLst>
            <pc:docMk/>
            <pc:sldMk cId="1081521369" sldId="279"/>
            <ac:picMk id="10" creationId="{FBDB9BDA-9D0C-E183-0979-B0E7C96B60EA}"/>
          </ac:picMkLst>
        </pc:picChg>
        <pc:picChg chg="add mod">
          <ac:chgData name="Sandra María Castro" userId="bfbfe010-a306-4f18-9456-a6a03f747a6a" providerId="ADAL" clId="{A71F6F79-6396-5AAF-A250-CD138534B983}" dt="2025-11-02T15:07:17.725" v="8155"/>
          <ac:picMkLst>
            <pc:docMk/>
            <pc:sldMk cId="1081521369" sldId="279"/>
            <ac:picMk id="12" creationId="{58187784-B8D5-8E30-9A4E-319FE8898FDA}"/>
          </ac:picMkLst>
        </pc:picChg>
      </pc:sldChg>
      <pc:sldChg chg="addSp delSp modSp add mod ord modAnim">
        <pc:chgData name="Sandra María Castro" userId="bfbfe010-a306-4f18-9456-a6a03f747a6a" providerId="ADAL" clId="{A71F6F79-6396-5AAF-A250-CD138534B983}" dt="2025-11-06T09:34:31.765" v="9574" actId="20577"/>
        <pc:sldMkLst>
          <pc:docMk/>
          <pc:sldMk cId="1251019073" sldId="280"/>
        </pc:sldMkLst>
        <pc:spChg chg="mod">
          <ac:chgData name="Sandra María Castro" userId="bfbfe010-a306-4f18-9456-a6a03f747a6a" providerId="ADAL" clId="{A71F6F79-6396-5AAF-A250-CD138534B983}" dt="2025-11-06T09:34:31.765" v="9574" actId="20577"/>
          <ac:spMkLst>
            <pc:docMk/>
            <pc:sldMk cId="1251019073" sldId="280"/>
            <ac:spMk id="2" creationId="{95D37778-0697-BF6B-AE71-952217CEE18C}"/>
          </ac:spMkLst>
        </pc:spChg>
        <pc:spChg chg="mod">
          <ac:chgData name="Sandra María Castro" userId="bfbfe010-a306-4f18-9456-a6a03f747a6a" providerId="ADAL" clId="{A71F6F79-6396-5AAF-A250-CD138534B983}" dt="2025-10-31T10:50:56.119" v="6441" actId="1076"/>
          <ac:spMkLst>
            <pc:docMk/>
            <pc:sldMk cId="1251019073" sldId="280"/>
            <ac:spMk id="3" creationId="{C0286416-C0EA-0498-3B31-94BEFC8FEE45}"/>
          </ac:spMkLst>
        </pc:spChg>
        <pc:spChg chg="add mod">
          <ac:chgData name="Sandra María Castro" userId="bfbfe010-a306-4f18-9456-a6a03f747a6a" providerId="ADAL" clId="{A71F6F79-6396-5AAF-A250-CD138534B983}" dt="2025-10-31T13:09:21.597" v="7808"/>
          <ac:spMkLst>
            <pc:docMk/>
            <pc:sldMk cId="1251019073" sldId="280"/>
            <ac:spMk id="7" creationId="{2EEF918B-862C-F3E0-EB8C-40653638F794}"/>
          </ac:spMkLst>
        </pc:spChg>
        <pc:spChg chg="add mod">
          <ac:chgData name="Sandra María Castro" userId="bfbfe010-a306-4f18-9456-a6a03f747a6a" providerId="ADAL" clId="{A71F6F79-6396-5AAF-A250-CD138534B983}" dt="2025-10-31T13:13:19.024" v="7829" actId="1076"/>
          <ac:spMkLst>
            <pc:docMk/>
            <pc:sldMk cId="1251019073" sldId="280"/>
            <ac:spMk id="8" creationId="{CF992612-330F-4001-B5AD-DCFEC615B1BE}"/>
          </ac:spMkLst>
        </pc:spChg>
        <pc:picChg chg="mod">
          <ac:chgData name="Sandra María Castro" userId="bfbfe010-a306-4f18-9456-a6a03f747a6a" providerId="ADAL" clId="{A71F6F79-6396-5AAF-A250-CD138534B983}" dt="2025-10-31T10:51:34.099" v="6447" actId="14100"/>
          <ac:picMkLst>
            <pc:docMk/>
            <pc:sldMk cId="1251019073" sldId="280"/>
            <ac:picMk id="5" creationId="{6734F76C-9228-0425-6F7B-5B7E46A26C6E}"/>
          </ac:picMkLst>
        </pc:picChg>
        <pc:picChg chg="add mod">
          <ac:chgData name="Sandra María Castro" userId="bfbfe010-a306-4f18-9456-a6a03f747a6a" providerId="ADAL" clId="{A71F6F79-6396-5AAF-A250-CD138534B983}" dt="2025-10-31T15:28:05.255" v="8088"/>
          <ac:picMkLst>
            <pc:docMk/>
            <pc:sldMk cId="1251019073" sldId="280"/>
            <ac:picMk id="9" creationId="{CE8B9CFD-D412-5719-CA0D-31B314ACFEC4}"/>
          </ac:picMkLst>
        </pc:picChg>
        <pc:picChg chg="add mod">
          <ac:chgData name="Sandra María Castro" userId="bfbfe010-a306-4f18-9456-a6a03f747a6a" providerId="ADAL" clId="{A71F6F79-6396-5AAF-A250-CD138534B983}" dt="2025-11-02T15:08:09.332" v="8163"/>
          <ac:picMkLst>
            <pc:docMk/>
            <pc:sldMk cId="1251019073" sldId="280"/>
            <ac:picMk id="10" creationId="{88DC5C21-C2FB-BF8A-4DCC-D2B24309A52C}"/>
          </ac:picMkLst>
        </pc:picChg>
      </pc:sldChg>
      <pc:sldChg chg="addSp delSp modSp add mod modNotesTx">
        <pc:chgData name="Sandra María Castro" userId="bfbfe010-a306-4f18-9456-a6a03f747a6a" providerId="ADAL" clId="{A71F6F79-6396-5AAF-A250-CD138534B983}" dt="2025-11-10T16:59:26.565" v="10319" actId="20577"/>
        <pc:sldMkLst>
          <pc:docMk/>
          <pc:sldMk cId="784176304" sldId="281"/>
        </pc:sldMkLst>
        <pc:spChg chg="mod">
          <ac:chgData name="Sandra María Castro" userId="bfbfe010-a306-4f18-9456-a6a03f747a6a" providerId="ADAL" clId="{A71F6F79-6396-5AAF-A250-CD138534B983}" dt="2025-11-02T15:08:35.740" v="8167" actId="14100"/>
          <ac:spMkLst>
            <pc:docMk/>
            <pc:sldMk cId="784176304" sldId="281"/>
            <ac:spMk id="2" creationId="{A31B0747-5809-938E-04DB-478ECA003CB2}"/>
          </ac:spMkLst>
        </pc:spChg>
        <pc:spChg chg="mod">
          <ac:chgData name="Sandra María Castro" userId="bfbfe010-a306-4f18-9456-a6a03f747a6a" providerId="ADAL" clId="{A71F6F79-6396-5AAF-A250-CD138534B983}" dt="2025-11-10T16:59:26.565" v="10319" actId="20577"/>
          <ac:spMkLst>
            <pc:docMk/>
            <pc:sldMk cId="784176304" sldId="281"/>
            <ac:spMk id="3" creationId="{375380C1-D6B4-A9B1-1A96-6D8A61005DBC}"/>
          </ac:spMkLst>
        </pc:spChg>
        <pc:spChg chg="add mod">
          <ac:chgData name="Sandra María Castro" userId="bfbfe010-a306-4f18-9456-a6a03f747a6a" providerId="ADAL" clId="{A71F6F79-6396-5AAF-A250-CD138534B983}" dt="2025-10-31T13:09:21.597" v="7808"/>
          <ac:spMkLst>
            <pc:docMk/>
            <pc:sldMk cId="784176304" sldId="281"/>
            <ac:spMk id="7" creationId="{84C7A981-CEA2-E8D3-A6D9-A2D0D89DB55F}"/>
          </ac:spMkLst>
        </pc:spChg>
        <pc:spChg chg="add mod">
          <ac:chgData name="Sandra María Castro" userId="bfbfe010-a306-4f18-9456-a6a03f747a6a" providerId="ADAL" clId="{A71F6F79-6396-5AAF-A250-CD138534B983}" dt="2025-10-31T13:13:28.462" v="7830" actId="1076"/>
          <ac:spMkLst>
            <pc:docMk/>
            <pc:sldMk cId="784176304" sldId="281"/>
            <ac:spMk id="9" creationId="{A5792540-DBFD-84E6-A798-1EA693E25CD3}"/>
          </ac:spMkLst>
        </pc:spChg>
        <pc:picChg chg="mod">
          <ac:chgData name="Sandra María Castro" userId="bfbfe010-a306-4f18-9456-a6a03f747a6a" providerId="ADAL" clId="{A71F6F79-6396-5AAF-A250-CD138534B983}" dt="2025-10-31T11:38:23.580" v="6530" actId="1035"/>
          <ac:picMkLst>
            <pc:docMk/>
            <pc:sldMk cId="784176304" sldId="281"/>
            <ac:picMk id="8" creationId="{CC5CCE64-D574-7C4E-0130-CB16BD4E8DC2}"/>
          </ac:picMkLst>
        </pc:picChg>
        <pc:picChg chg="add mod">
          <ac:chgData name="Sandra María Castro" userId="bfbfe010-a306-4f18-9456-a6a03f747a6a" providerId="ADAL" clId="{A71F6F79-6396-5AAF-A250-CD138534B983}" dt="2025-10-31T15:28:28.984" v="8089"/>
          <ac:picMkLst>
            <pc:docMk/>
            <pc:sldMk cId="784176304" sldId="281"/>
            <ac:picMk id="10" creationId="{79EDA2BE-17EF-323B-F1B7-52B3A39A2065}"/>
          </ac:picMkLst>
        </pc:picChg>
        <pc:picChg chg="add mod">
          <ac:chgData name="Sandra María Castro" userId="bfbfe010-a306-4f18-9456-a6a03f747a6a" providerId="ADAL" clId="{A71F6F79-6396-5AAF-A250-CD138534B983}" dt="2025-11-02T15:08:26.409" v="8165"/>
          <ac:picMkLst>
            <pc:docMk/>
            <pc:sldMk cId="784176304" sldId="281"/>
            <ac:picMk id="11" creationId="{896E1A08-4AA7-3F4B-A11A-B326531A7E54}"/>
          </ac:picMkLst>
        </pc:picChg>
      </pc:sldChg>
      <pc:sldChg chg="addSp delSp modSp add mod setBg delDesignElem modNotesTx">
        <pc:chgData name="Sandra María Castro" userId="bfbfe010-a306-4f18-9456-a6a03f747a6a" providerId="ADAL" clId="{A71F6F79-6396-5AAF-A250-CD138534B983}" dt="2025-11-04T08:50:21.914" v="9489" actId="20577"/>
        <pc:sldMkLst>
          <pc:docMk/>
          <pc:sldMk cId="276477465" sldId="282"/>
        </pc:sldMkLst>
        <pc:spChg chg="mod">
          <ac:chgData name="Sandra María Castro" userId="bfbfe010-a306-4f18-9456-a6a03f747a6a" providerId="ADAL" clId="{A71F6F79-6396-5AAF-A250-CD138534B983}" dt="2025-10-31T15:23:53.681" v="8068"/>
          <ac:spMkLst>
            <pc:docMk/>
            <pc:sldMk cId="276477465" sldId="282"/>
            <ac:spMk id="2" creationId="{9992E4C8-4FCD-D2A8-4E2D-FC65B0F0DD88}"/>
          </ac:spMkLst>
        </pc:spChg>
        <pc:spChg chg="mod">
          <ac:chgData name="Sandra María Castro" userId="bfbfe010-a306-4f18-9456-a6a03f747a6a" providerId="ADAL" clId="{A71F6F79-6396-5AAF-A250-CD138534B983}" dt="2025-11-04T08:50:21.914" v="9489" actId="20577"/>
          <ac:spMkLst>
            <pc:docMk/>
            <pc:sldMk cId="276477465" sldId="282"/>
            <ac:spMk id="3" creationId="{5608373D-87CC-BD44-1F27-CB45B4E4BD96}"/>
          </ac:spMkLst>
        </pc:spChg>
        <pc:spChg chg="add mod">
          <ac:chgData name="Sandra María Castro" userId="bfbfe010-a306-4f18-9456-a6a03f747a6a" providerId="ADAL" clId="{A71F6F79-6396-5AAF-A250-CD138534B983}" dt="2025-10-31T09:25:36.121" v="5820" actId="1076"/>
          <ac:spMkLst>
            <pc:docMk/>
            <pc:sldMk cId="276477465" sldId="282"/>
            <ac:spMk id="6" creationId="{72E11D90-23A3-F4D8-A40A-57D8FD52E433}"/>
          </ac:spMkLst>
        </pc:spChg>
        <pc:spChg chg="add mod">
          <ac:chgData name="Sandra María Castro" userId="bfbfe010-a306-4f18-9456-a6a03f747a6a" providerId="ADAL" clId="{A71F6F79-6396-5AAF-A250-CD138534B983}" dt="2025-10-31T13:09:21.597" v="7808"/>
          <ac:spMkLst>
            <pc:docMk/>
            <pc:sldMk cId="276477465" sldId="282"/>
            <ac:spMk id="11" creationId="{EEE869BC-FCCB-F042-7F6F-FE6BB9E26D60}"/>
          </ac:spMkLst>
        </pc:spChg>
        <pc:spChg chg="add mod">
          <ac:chgData name="Sandra María Castro" userId="bfbfe010-a306-4f18-9456-a6a03f747a6a" providerId="ADAL" clId="{A71F6F79-6396-5AAF-A250-CD138534B983}" dt="2025-10-31T13:10:36.044" v="7814" actId="1076"/>
          <ac:spMkLst>
            <pc:docMk/>
            <pc:sldMk cId="276477465" sldId="282"/>
            <ac:spMk id="12" creationId="{248D35CC-D1B2-EA0E-E60A-DBB6BF9B1FF0}"/>
          </ac:spMkLst>
        </pc:spChg>
        <pc:picChg chg="mod">
          <ac:chgData name="Sandra María Castro" userId="bfbfe010-a306-4f18-9456-a6a03f747a6a" providerId="ADAL" clId="{A71F6F79-6396-5AAF-A250-CD138534B983}" dt="2025-10-31T09:25:53.839" v="5823" actId="1076"/>
          <ac:picMkLst>
            <pc:docMk/>
            <pc:sldMk cId="276477465" sldId="282"/>
            <ac:picMk id="4" creationId="{5B0DA590-237C-E307-0A34-9F7741D293D7}"/>
          </ac:picMkLst>
        </pc:picChg>
        <pc:picChg chg="add mod">
          <ac:chgData name="Sandra María Castro" userId="bfbfe010-a306-4f18-9456-a6a03f747a6a" providerId="ADAL" clId="{A71F6F79-6396-5AAF-A250-CD138534B983}" dt="2025-10-31T09:25:14.444" v="5815" actId="1076"/>
          <ac:picMkLst>
            <pc:docMk/>
            <pc:sldMk cId="276477465" sldId="282"/>
            <ac:picMk id="8" creationId="{C2C016A8-5ACF-0027-7F14-4B5C69636F8E}"/>
          </ac:picMkLst>
        </pc:picChg>
        <pc:picChg chg="add mod">
          <ac:chgData name="Sandra María Castro" userId="bfbfe010-a306-4f18-9456-a6a03f747a6a" providerId="ADAL" clId="{A71F6F79-6396-5AAF-A250-CD138534B983}" dt="2025-10-31T15:25:22.133" v="8072"/>
          <ac:picMkLst>
            <pc:docMk/>
            <pc:sldMk cId="276477465" sldId="282"/>
            <ac:picMk id="13" creationId="{74A3A685-2125-6229-9583-B6B8F68D7CEE}"/>
          </ac:picMkLst>
        </pc:picChg>
      </pc:sldChg>
      <pc:sldChg chg="addSp delSp modSp add mod setBg delDesignElem">
        <pc:chgData name="Sandra María Castro" userId="bfbfe010-a306-4f18-9456-a6a03f747a6a" providerId="ADAL" clId="{A71F6F79-6396-5AAF-A250-CD138534B983}" dt="2025-11-02T15:04:06.632" v="8106" actId="1035"/>
        <pc:sldMkLst>
          <pc:docMk/>
          <pc:sldMk cId="788619462" sldId="283"/>
        </pc:sldMkLst>
        <pc:spChg chg="mod">
          <ac:chgData name="Sandra María Castro" userId="bfbfe010-a306-4f18-9456-a6a03f747a6a" providerId="ADAL" clId="{A71F6F79-6396-5AAF-A250-CD138534B983}" dt="2025-10-31T09:27:51.193" v="5844" actId="20577"/>
          <ac:spMkLst>
            <pc:docMk/>
            <pc:sldMk cId="788619462" sldId="283"/>
            <ac:spMk id="2" creationId="{0AF15D12-E79E-D060-38B6-E5168A04ED3D}"/>
          </ac:spMkLst>
        </pc:spChg>
        <pc:spChg chg="add mod">
          <ac:chgData name="Sandra María Castro" userId="bfbfe010-a306-4f18-9456-a6a03f747a6a" providerId="ADAL" clId="{A71F6F79-6396-5AAF-A250-CD138534B983}" dt="2025-10-31T13:09:21.597" v="7808"/>
          <ac:spMkLst>
            <pc:docMk/>
            <pc:sldMk cId="788619462" sldId="283"/>
            <ac:spMk id="7" creationId="{BE3CBBAE-F0E2-E8CC-E4B1-1952FCEFD255}"/>
          </ac:spMkLst>
        </pc:spChg>
        <pc:spChg chg="add mod">
          <ac:chgData name="Sandra María Castro" userId="bfbfe010-a306-4f18-9456-a6a03f747a6a" providerId="ADAL" clId="{A71F6F79-6396-5AAF-A250-CD138534B983}" dt="2025-10-31T13:10:59.474" v="7816" actId="1076"/>
          <ac:spMkLst>
            <pc:docMk/>
            <pc:sldMk cId="788619462" sldId="283"/>
            <ac:spMk id="8" creationId="{3BC80C2D-C0A3-3711-C1FD-0F44F852DAB2}"/>
          </ac:spMkLst>
        </pc:spChg>
        <pc:picChg chg="add mod">
          <ac:chgData name="Sandra María Castro" userId="bfbfe010-a306-4f18-9456-a6a03f747a6a" providerId="ADAL" clId="{A71F6F79-6396-5AAF-A250-CD138534B983}" dt="2025-11-02T15:04:06.632" v="8106" actId="1035"/>
          <ac:picMkLst>
            <pc:docMk/>
            <pc:sldMk cId="788619462" sldId="283"/>
            <ac:picMk id="9" creationId="{49004B57-6819-53BA-192D-1BD8B188B781}"/>
          </ac:picMkLst>
        </pc:picChg>
        <pc:picChg chg="add mod">
          <ac:chgData name="Sandra María Castro" userId="bfbfe010-a306-4f18-9456-a6a03f747a6a" providerId="ADAL" clId="{A71F6F79-6396-5AAF-A250-CD138534B983}" dt="2025-11-02T15:03:57.296" v="8103" actId="1038"/>
          <ac:picMkLst>
            <pc:docMk/>
            <pc:sldMk cId="788619462" sldId="283"/>
            <ac:picMk id="10" creationId="{E97F2FBD-2451-E77A-0109-1DDDD045ECF6}"/>
          </ac:picMkLst>
        </pc:picChg>
      </pc:sldChg>
      <pc:sldChg chg="add del">
        <pc:chgData name="Sandra María Castro" userId="bfbfe010-a306-4f18-9456-a6a03f747a6a" providerId="ADAL" clId="{A71F6F79-6396-5AAF-A250-CD138534B983}" dt="2025-11-10T22:05:59.317" v="10349" actId="2696"/>
        <pc:sldMkLst>
          <pc:docMk/>
          <pc:sldMk cId="2166207844" sldId="285"/>
        </pc:sldMkLst>
      </pc:sldChg>
      <pc:sldChg chg="addSp delSp modSp mod">
        <pc:chgData name="Sandra María Castro" userId="bfbfe010-a306-4f18-9456-a6a03f747a6a" providerId="ADAL" clId="{A71F6F79-6396-5AAF-A250-CD138534B983}" dt="2025-11-10T22:04:48.064" v="10345" actId="20577"/>
        <pc:sldMkLst>
          <pc:docMk/>
          <pc:sldMk cId="322036195" sldId="288"/>
        </pc:sldMkLst>
        <pc:spChg chg="mod">
          <ac:chgData name="Sandra María Castro" userId="bfbfe010-a306-4f18-9456-a6a03f747a6a" providerId="ADAL" clId="{A71F6F79-6396-5AAF-A250-CD138534B983}" dt="2025-11-02T15:04:51.331" v="8124" actId="1036"/>
          <ac:spMkLst>
            <pc:docMk/>
            <pc:sldMk cId="322036195" sldId="288"/>
            <ac:spMk id="2" creationId="{85DBE834-E3DC-27C6-E3B8-FE2163A8416E}"/>
          </ac:spMkLst>
        </pc:spChg>
        <pc:spChg chg="mod">
          <ac:chgData name="Sandra María Castro" userId="bfbfe010-a306-4f18-9456-a6a03f747a6a" providerId="ADAL" clId="{A71F6F79-6396-5AAF-A250-CD138534B983}" dt="2025-11-10T22:04:48.064" v="10345" actId="20577"/>
          <ac:spMkLst>
            <pc:docMk/>
            <pc:sldMk cId="322036195" sldId="288"/>
            <ac:spMk id="3" creationId="{2314B0A7-53E0-0B77-56A0-4DB2AD44CA7F}"/>
          </ac:spMkLst>
        </pc:spChg>
        <pc:spChg chg="add mod">
          <ac:chgData name="Sandra María Castro" userId="bfbfe010-a306-4f18-9456-a6a03f747a6a" providerId="ADAL" clId="{A71F6F79-6396-5AAF-A250-CD138534B983}" dt="2025-10-31T13:09:21.597" v="7808"/>
          <ac:spMkLst>
            <pc:docMk/>
            <pc:sldMk cId="322036195" sldId="288"/>
            <ac:spMk id="7" creationId="{1A2C6334-CE55-AFB2-E9A5-A8F9FECDD56D}"/>
          </ac:spMkLst>
        </pc:spChg>
        <pc:spChg chg="add mod">
          <ac:chgData name="Sandra María Castro" userId="bfbfe010-a306-4f18-9456-a6a03f747a6a" providerId="ADAL" clId="{A71F6F79-6396-5AAF-A250-CD138534B983}" dt="2025-10-31T13:11:11.328" v="7817" actId="1076"/>
          <ac:spMkLst>
            <pc:docMk/>
            <pc:sldMk cId="322036195" sldId="288"/>
            <ac:spMk id="8" creationId="{1003C221-A22D-8EBC-632F-C2C6FB5FA25A}"/>
          </ac:spMkLst>
        </pc:spChg>
        <pc:picChg chg="add mod">
          <ac:chgData name="Sandra María Castro" userId="bfbfe010-a306-4f18-9456-a6a03f747a6a" providerId="ADAL" clId="{A71F6F79-6396-5AAF-A250-CD138534B983}" dt="2025-10-31T15:26:05.529" v="8076"/>
          <ac:picMkLst>
            <pc:docMk/>
            <pc:sldMk cId="322036195" sldId="288"/>
            <ac:picMk id="9" creationId="{86D8CF91-0B70-D00D-48FF-8336D4DB40C7}"/>
          </ac:picMkLst>
        </pc:picChg>
        <pc:picChg chg="add mod">
          <ac:chgData name="Sandra María Castro" userId="bfbfe010-a306-4f18-9456-a6a03f747a6a" providerId="ADAL" clId="{A71F6F79-6396-5AAF-A250-CD138534B983}" dt="2025-11-02T15:04:17.193" v="8107"/>
          <ac:picMkLst>
            <pc:docMk/>
            <pc:sldMk cId="322036195" sldId="288"/>
            <ac:picMk id="10" creationId="{A1F010BF-6218-3425-C70C-10390C7D71F9}"/>
          </ac:picMkLst>
        </pc:picChg>
      </pc:sldChg>
      <pc:sldChg chg="addSp delSp modSp mod ord modNotesTx">
        <pc:chgData name="Sandra María Castro" userId="bfbfe010-a306-4f18-9456-a6a03f747a6a" providerId="ADAL" clId="{A71F6F79-6396-5AAF-A250-CD138534B983}" dt="2025-11-06T09:30:24.799" v="9570" actId="1076"/>
        <pc:sldMkLst>
          <pc:docMk/>
          <pc:sldMk cId="2072931388" sldId="289"/>
        </pc:sldMkLst>
        <pc:spChg chg="add mod">
          <ac:chgData name="Sandra María Castro" userId="bfbfe010-a306-4f18-9456-a6a03f747a6a" providerId="ADAL" clId="{A71F6F79-6396-5AAF-A250-CD138534B983}" dt="2025-11-06T09:30:24.799" v="9570" actId="1076"/>
          <ac:spMkLst>
            <pc:docMk/>
            <pc:sldMk cId="2072931388" sldId="289"/>
            <ac:spMk id="3" creationId="{CA016BEE-CEFA-21C8-EC81-AD2E25F03DF2}"/>
          </ac:spMkLst>
        </pc:spChg>
        <pc:spChg chg="mod">
          <ac:chgData name="Sandra María Castro" userId="bfbfe010-a306-4f18-9456-a6a03f747a6a" providerId="ADAL" clId="{A71F6F79-6396-5AAF-A250-CD138534B983}" dt="2025-11-06T09:28:36.645" v="9554" actId="1037"/>
          <ac:spMkLst>
            <pc:docMk/>
            <pc:sldMk cId="2072931388" sldId="289"/>
            <ac:spMk id="6" creationId="{DE11E861-ACE6-39D1-2871-51898BA87790}"/>
          </ac:spMkLst>
        </pc:spChg>
        <pc:spChg chg="mod">
          <ac:chgData name="Sandra María Castro" userId="bfbfe010-a306-4f18-9456-a6a03f747a6a" providerId="ADAL" clId="{A71F6F79-6396-5AAF-A250-CD138534B983}" dt="2025-11-06T09:28:36.645" v="9554" actId="1037"/>
          <ac:spMkLst>
            <pc:docMk/>
            <pc:sldMk cId="2072931388" sldId="289"/>
            <ac:spMk id="7" creationId="{3FB25FAA-4F29-7F46-BD75-C67760792B0B}"/>
          </ac:spMkLst>
        </pc:spChg>
        <pc:spChg chg="mod">
          <ac:chgData name="Sandra María Castro" userId="bfbfe010-a306-4f18-9456-a6a03f747a6a" providerId="ADAL" clId="{A71F6F79-6396-5AAF-A250-CD138534B983}" dt="2025-11-06T09:28:36.645" v="9554" actId="1037"/>
          <ac:spMkLst>
            <pc:docMk/>
            <pc:sldMk cId="2072931388" sldId="289"/>
            <ac:spMk id="8" creationId="{4F8AFE4C-13F0-1552-5EA8-025990C44DF2}"/>
          </ac:spMkLst>
        </pc:spChg>
        <pc:spChg chg="mod">
          <ac:chgData name="Sandra María Castro" userId="bfbfe010-a306-4f18-9456-a6a03f747a6a" providerId="ADAL" clId="{A71F6F79-6396-5AAF-A250-CD138534B983}" dt="2025-11-06T09:28:36.645" v="9554" actId="1037"/>
          <ac:spMkLst>
            <pc:docMk/>
            <pc:sldMk cId="2072931388" sldId="289"/>
            <ac:spMk id="9" creationId="{09B30A16-8732-B518-D63E-232799AFEA39}"/>
          </ac:spMkLst>
        </pc:spChg>
        <pc:spChg chg="mod">
          <ac:chgData name="Sandra María Castro" userId="bfbfe010-a306-4f18-9456-a6a03f747a6a" providerId="ADAL" clId="{A71F6F79-6396-5AAF-A250-CD138534B983}" dt="2025-11-06T09:28:36.645" v="9554" actId="1037"/>
          <ac:spMkLst>
            <pc:docMk/>
            <pc:sldMk cId="2072931388" sldId="289"/>
            <ac:spMk id="10" creationId="{EE7EEB0B-F3B0-15DB-1F7A-85FE09F6944D}"/>
          </ac:spMkLst>
        </pc:spChg>
        <pc:spChg chg="mod">
          <ac:chgData name="Sandra María Castro" userId="bfbfe010-a306-4f18-9456-a6a03f747a6a" providerId="ADAL" clId="{A71F6F79-6396-5AAF-A250-CD138534B983}" dt="2025-10-28T17:24:56.286" v="3832" actId="207"/>
          <ac:spMkLst>
            <pc:docMk/>
            <pc:sldMk cId="2072931388" sldId="289"/>
            <ac:spMk id="12" creationId="{BDC5FFB9-89EA-2D30-AB50-EDAEB4A7940D}"/>
          </ac:spMkLst>
        </pc:spChg>
        <pc:spChg chg="add mod">
          <ac:chgData name="Sandra María Castro" userId="bfbfe010-a306-4f18-9456-a6a03f747a6a" providerId="ADAL" clId="{A71F6F79-6396-5AAF-A250-CD138534B983}" dt="2025-10-31T13:09:21.597" v="7808"/>
          <ac:spMkLst>
            <pc:docMk/>
            <pc:sldMk cId="2072931388" sldId="289"/>
            <ac:spMk id="13" creationId="{6C8E93D2-68AC-9D63-DC6A-9BFA4668EDB1}"/>
          </ac:spMkLst>
        </pc:spChg>
        <pc:spChg chg="add mod">
          <ac:chgData name="Sandra María Castro" userId="bfbfe010-a306-4f18-9456-a6a03f747a6a" providerId="ADAL" clId="{A71F6F79-6396-5AAF-A250-CD138534B983}" dt="2025-10-31T13:10:09.348" v="7812" actId="1076"/>
          <ac:spMkLst>
            <pc:docMk/>
            <pc:sldMk cId="2072931388" sldId="289"/>
            <ac:spMk id="15" creationId="{34C5BC85-F5C2-E030-CF13-A8EE5F39F969}"/>
          </ac:spMkLst>
        </pc:spChg>
        <pc:picChg chg="add mod">
          <ac:chgData name="Sandra María Castro" userId="bfbfe010-a306-4f18-9456-a6a03f747a6a" providerId="ADAL" clId="{A71F6F79-6396-5AAF-A250-CD138534B983}" dt="2025-10-31T15:25:32.119" v="8074"/>
          <ac:picMkLst>
            <pc:docMk/>
            <pc:sldMk cId="2072931388" sldId="289"/>
            <ac:picMk id="16" creationId="{C4BB6C00-440B-97E3-A8A9-535C58CEDDB7}"/>
          </ac:picMkLst>
        </pc:picChg>
      </pc:sldChg>
      <pc:sldChg chg="addSp delSp modSp mod modNotesTx">
        <pc:chgData name="Sandra María Castro" userId="bfbfe010-a306-4f18-9456-a6a03f747a6a" providerId="ADAL" clId="{A71F6F79-6396-5AAF-A250-CD138534B983}" dt="2025-11-10T15:19:19.986" v="10291" actId="20577"/>
        <pc:sldMkLst>
          <pc:docMk/>
          <pc:sldMk cId="137663473" sldId="292"/>
        </pc:sldMkLst>
        <pc:spChg chg="mod">
          <ac:chgData name="Sandra María Castro" userId="bfbfe010-a306-4f18-9456-a6a03f747a6a" providerId="ADAL" clId="{A71F6F79-6396-5AAF-A250-CD138534B983}" dt="2025-11-10T15:19:19.986" v="10291" actId="20577"/>
          <ac:spMkLst>
            <pc:docMk/>
            <pc:sldMk cId="137663473" sldId="292"/>
            <ac:spMk id="2" creationId="{F9BC43CE-52B4-0C93-5DBC-DE9AB93A7F96}"/>
          </ac:spMkLst>
        </pc:spChg>
        <pc:spChg chg="mod">
          <ac:chgData name="Sandra María Castro" userId="bfbfe010-a306-4f18-9456-a6a03f747a6a" providerId="ADAL" clId="{A71F6F79-6396-5AAF-A250-CD138534B983}" dt="2025-11-10T15:17:38.779" v="10191" actId="20577"/>
          <ac:spMkLst>
            <pc:docMk/>
            <pc:sldMk cId="137663473" sldId="292"/>
            <ac:spMk id="3" creationId="{78AD5A57-F462-A12B-F7F0-391FC29D44CE}"/>
          </ac:spMkLst>
        </pc:spChg>
        <pc:spChg chg="add mod topLvl">
          <ac:chgData name="Sandra María Castro" userId="bfbfe010-a306-4f18-9456-a6a03f747a6a" providerId="ADAL" clId="{A71F6F79-6396-5AAF-A250-CD138534B983}" dt="2025-11-10T15:17:52.802" v="10200" actId="20577"/>
          <ac:spMkLst>
            <pc:docMk/>
            <pc:sldMk cId="137663473" sldId="292"/>
            <ac:spMk id="5" creationId="{34125CDD-7E47-81EB-B2CD-3B42B8CB9678}"/>
          </ac:spMkLst>
        </pc:spChg>
        <pc:spChg chg="add mod">
          <ac:chgData name="Sandra María Castro" userId="bfbfe010-a306-4f18-9456-a6a03f747a6a" providerId="ADAL" clId="{A71F6F79-6396-5AAF-A250-CD138534B983}" dt="2025-11-10T15:18:46.713" v="10282" actId="20577"/>
          <ac:spMkLst>
            <pc:docMk/>
            <pc:sldMk cId="137663473" sldId="292"/>
            <ac:spMk id="6" creationId="{DB2E1487-9412-E173-F813-A1BAA58628D4}"/>
          </ac:spMkLst>
        </pc:spChg>
        <pc:spChg chg="add mod">
          <ac:chgData name="Sandra María Castro" userId="bfbfe010-a306-4f18-9456-a6a03f747a6a" providerId="ADAL" clId="{A71F6F79-6396-5AAF-A250-CD138534B983}" dt="2025-10-31T13:09:21.597" v="7808"/>
          <ac:spMkLst>
            <pc:docMk/>
            <pc:sldMk cId="137663473" sldId="292"/>
            <ac:spMk id="7" creationId="{3D74EABB-4681-511F-61CC-C89892151A25}"/>
          </ac:spMkLst>
        </pc:spChg>
        <pc:spChg chg="add mod">
          <ac:chgData name="Sandra María Castro" userId="bfbfe010-a306-4f18-9456-a6a03f747a6a" providerId="ADAL" clId="{A71F6F79-6396-5AAF-A250-CD138534B983}" dt="2025-10-31T13:11:59.149" v="7822" actId="1076"/>
          <ac:spMkLst>
            <pc:docMk/>
            <pc:sldMk cId="137663473" sldId="292"/>
            <ac:spMk id="8" creationId="{8B0AC92D-DB74-F712-210A-9BD138E68981}"/>
          </ac:spMkLst>
        </pc:spChg>
        <pc:spChg chg="add mod">
          <ac:chgData name="Sandra María Castro" userId="bfbfe010-a306-4f18-9456-a6a03f747a6a" providerId="ADAL" clId="{A71F6F79-6396-5AAF-A250-CD138534B983}" dt="2025-11-06T09:50:36.362" v="9881" actId="692"/>
          <ac:spMkLst>
            <pc:docMk/>
            <pc:sldMk cId="137663473" sldId="292"/>
            <ac:spMk id="13" creationId="{BCA51DB3-467F-5F71-9134-5AD159EB8588}"/>
          </ac:spMkLst>
        </pc:spChg>
        <pc:picChg chg="add mod">
          <ac:chgData name="Sandra María Castro" userId="bfbfe010-a306-4f18-9456-a6a03f747a6a" providerId="ADAL" clId="{A71F6F79-6396-5AAF-A250-CD138534B983}" dt="2025-10-31T15:27:13.696" v="8081"/>
          <ac:picMkLst>
            <pc:docMk/>
            <pc:sldMk cId="137663473" sldId="292"/>
            <ac:picMk id="9" creationId="{DD50C522-EC0D-85EF-1AB1-3725072CCAF5}"/>
          </ac:picMkLst>
        </pc:picChg>
        <pc:picChg chg="add mod">
          <ac:chgData name="Sandra María Castro" userId="bfbfe010-a306-4f18-9456-a6a03f747a6a" providerId="ADAL" clId="{A71F6F79-6396-5AAF-A250-CD138534B983}" dt="2025-11-02T15:06:06.189" v="8143"/>
          <ac:picMkLst>
            <pc:docMk/>
            <pc:sldMk cId="137663473" sldId="292"/>
            <ac:picMk id="10" creationId="{9D9697C1-DDF7-E16C-8116-F04EE0067E57}"/>
          </ac:picMkLst>
        </pc:picChg>
      </pc:sldChg>
      <pc:sldChg chg="addSp delSp modSp mod">
        <pc:chgData name="Sandra María Castro" userId="bfbfe010-a306-4f18-9456-a6a03f747a6a" providerId="ADAL" clId="{A71F6F79-6396-5AAF-A250-CD138534B983}" dt="2025-11-02T15:05:16.890" v="8131" actId="1035"/>
        <pc:sldMkLst>
          <pc:docMk/>
          <pc:sldMk cId="687313588" sldId="293"/>
        </pc:sldMkLst>
        <pc:spChg chg="mod">
          <ac:chgData name="Sandra María Castro" userId="bfbfe010-a306-4f18-9456-a6a03f747a6a" providerId="ADAL" clId="{A71F6F79-6396-5AAF-A250-CD138534B983}" dt="2025-11-02T15:05:16.890" v="8131" actId="1035"/>
          <ac:spMkLst>
            <pc:docMk/>
            <pc:sldMk cId="687313588" sldId="293"/>
            <ac:spMk id="2" creationId="{BD029D5A-1732-653C-1305-169F4ACBFFD6}"/>
          </ac:spMkLst>
        </pc:spChg>
        <pc:spChg chg="add mod">
          <ac:chgData name="Sandra María Castro" userId="bfbfe010-a306-4f18-9456-a6a03f747a6a" providerId="ADAL" clId="{A71F6F79-6396-5AAF-A250-CD138534B983}" dt="2025-10-31T13:09:21.597" v="7808"/>
          <ac:spMkLst>
            <pc:docMk/>
            <pc:sldMk cId="687313588" sldId="293"/>
            <ac:spMk id="7" creationId="{4478D9C6-7049-24E4-ABAE-FD626014594B}"/>
          </ac:spMkLst>
        </pc:spChg>
        <pc:spChg chg="add mod">
          <ac:chgData name="Sandra María Castro" userId="bfbfe010-a306-4f18-9456-a6a03f747a6a" providerId="ADAL" clId="{A71F6F79-6396-5AAF-A250-CD138534B983}" dt="2025-10-31T13:11:20.956" v="7818" actId="1076"/>
          <ac:spMkLst>
            <pc:docMk/>
            <pc:sldMk cId="687313588" sldId="293"/>
            <ac:spMk id="8" creationId="{8843E8B1-8D41-7848-E985-3C6D3BDBAD82}"/>
          </ac:spMkLst>
        </pc:spChg>
        <pc:picChg chg="add mod">
          <ac:chgData name="Sandra María Castro" userId="bfbfe010-a306-4f18-9456-a6a03f747a6a" providerId="ADAL" clId="{A71F6F79-6396-5AAF-A250-CD138534B983}" dt="2025-10-31T15:26:10.800" v="8077"/>
          <ac:picMkLst>
            <pc:docMk/>
            <pc:sldMk cId="687313588" sldId="293"/>
            <ac:picMk id="9" creationId="{1149FEF4-F4C9-AD83-23A9-198E8E4C8479}"/>
          </ac:picMkLst>
        </pc:picChg>
        <pc:picChg chg="add mod">
          <ac:chgData name="Sandra María Castro" userId="bfbfe010-a306-4f18-9456-a6a03f747a6a" providerId="ADAL" clId="{A71F6F79-6396-5AAF-A250-CD138534B983}" dt="2025-11-02T15:04:58.156" v="8125"/>
          <ac:picMkLst>
            <pc:docMk/>
            <pc:sldMk cId="687313588" sldId="293"/>
            <ac:picMk id="10" creationId="{908D4A96-B462-72C0-725F-1D108DD510ED}"/>
          </ac:picMkLst>
        </pc:picChg>
      </pc:sldChg>
      <pc:sldChg chg="addSp delSp modSp mod">
        <pc:chgData name="Sandra María Castro" userId="bfbfe010-a306-4f18-9456-a6a03f747a6a" providerId="ADAL" clId="{A71F6F79-6396-5AAF-A250-CD138534B983}" dt="2025-11-10T12:40:29.644" v="9932" actId="20577"/>
        <pc:sldMkLst>
          <pc:docMk/>
          <pc:sldMk cId="2542210054" sldId="294"/>
        </pc:sldMkLst>
        <pc:spChg chg="mod">
          <ac:chgData name="Sandra María Castro" userId="bfbfe010-a306-4f18-9456-a6a03f747a6a" providerId="ADAL" clId="{A71F6F79-6396-5AAF-A250-CD138534B983}" dt="2025-11-02T15:05:36.934" v="8137" actId="14100"/>
          <ac:spMkLst>
            <pc:docMk/>
            <pc:sldMk cId="2542210054" sldId="294"/>
            <ac:spMk id="2" creationId="{4BE78E88-4A38-3E10-FB09-14B420E3BB96}"/>
          </ac:spMkLst>
        </pc:spChg>
        <pc:spChg chg="mod">
          <ac:chgData name="Sandra María Castro" userId="bfbfe010-a306-4f18-9456-a6a03f747a6a" providerId="ADAL" clId="{A71F6F79-6396-5AAF-A250-CD138534B983}" dt="2025-11-10T12:40:29.644" v="9932" actId="20577"/>
          <ac:spMkLst>
            <pc:docMk/>
            <pc:sldMk cId="2542210054" sldId="294"/>
            <ac:spMk id="3" creationId="{FEEDEE50-60AE-E486-81E8-EB2D4B7CFBE2}"/>
          </ac:spMkLst>
        </pc:spChg>
        <pc:spChg chg="add mod">
          <ac:chgData name="Sandra María Castro" userId="bfbfe010-a306-4f18-9456-a6a03f747a6a" providerId="ADAL" clId="{A71F6F79-6396-5AAF-A250-CD138534B983}" dt="2025-10-31T13:09:21.597" v="7808"/>
          <ac:spMkLst>
            <pc:docMk/>
            <pc:sldMk cId="2542210054" sldId="294"/>
            <ac:spMk id="7" creationId="{46B00C38-3061-56D5-C99C-D91BE70982AE}"/>
          </ac:spMkLst>
        </pc:spChg>
        <pc:spChg chg="add mod">
          <ac:chgData name="Sandra María Castro" userId="bfbfe010-a306-4f18-9456-a6a03f747a6a" providerId="ADAL" clId="{A71F6F79-6396-5AAF-A250-CD138534B983}" dt="2025-10-31T13:11:31.275" v="7819" actId="1076"/>
          <ac:spMkLst>
            <pc:docMk/>
            <pc:sldMk cId="2542210054" sldId="294"/>
            <ac:spMk id="8" creationId="{356BB198-CB80-0E6D-8A56-5818F7CA0781}"/>
          </ac:spMkLst>
        </pc:spChg>
        <pc:picChg chg="add mod">
          <ac:chgData name="Sandra María Castro" userId="bfbfe010-a306-4f18-9456-a6a03f747a6a" providerId="ADAL" clId="{A71F6F79-6396-5AAF-A250-CD138534B983}" dt="2025-10-31T15:26:16.575" v="8078"/>
          <ac:picMkLst>
            <pc:docMk/>
            <pc:sldMk cId="2542210054" sldId="294"/>
            <ac:picMk id="9" creationId="{EB62B501-89EF-55E8-9F4C-7E2D00307484}"/>
          </ac:picMkLst>
        </pc:picChg>
        <pc:picChg chg="add mod">
          <ac:chgData name="Sandra María Castro" userId="bfbfe010-a306-4f18-9456-a6a03f747a6a" providerId="ADAL" clId="{A71F6F79-6396-5AAF-A250-CD138534B983}" dt="2025-11-02T15:05:37.710" v="8138"/>
          <ac:picMkLst>
            <pc:docMk/>
            <pc:sldMk cId="2542210054" sldId="294"/>
            <ac:picMk id="10" creationId="{E590516E-167D-23F7-A3ED-4C2F2DD4D174}"/>
          </ac:picMkLst>
        </pc:picChg>
      </pc:sldChg>
      <pc:sldChg chg="addSp delSp modSp del mod setBg modShow">
        <pc:chgData name="Sandra María Castro" userId="bfbfe010-a306-4f18-9456-a6a03f747a6a" providerId="ADAL" clId="{A71F6F79-6396-5AAF-A250-CD138534B983}" dt="2025-11-10T22:05:42.551" v="10347" actId="2696"/>
        <pc:sldMkLst>
          <pc:docMk/>
          <pc:sldMk cId="1274058406" sldId="295"/>
        </pc:sldMkLst>
      </pc:sldChg>
      <pc:sldChg chg="addSp delSp modSp mod ord delAnim modAnim modNotesTx">
        <pc:chgData name="Sandra María Castro" userId="bfbfe010-a306-4f18-9456-a6a03f747a6a" providerId="ADAL" clId="{A71F6F79-6396-5AAF-A250-CD138534B983}" dt="2025-11-10T16:59:05.386" v="10306" actId="20578"/>
        <pc:sldMkLst>
          <pc:docMk/>
          <pc:sldMk cId="4210199205" sldId="296"/>
        </pc:sldMkLst>
        <pc:spChg chg="mod">
          <ac:chgData name="Sandra María Castro" userId="bfbfe010-a306-4f18-9456-a6a03f747a6a" providerId="ADAL" clId="{A71F6F79-6396-5AAF-A250-CD138534B983}" dt="2025-11-02T15:07:58.976" v="8162" actId="14100"/>
          <ac:spMkLst>
            <pc:docMk/>
            <pc:sldMk cId="4210199205" sldId="296"/>
            <ac:spMk id="2" creationId="{52417EB0-BF06-30DA-BBE3-DA7E730908AB}"/>
          </ac:spMkLst>
        </pc:spChg>
        <pc:spChg chg="add mod">
          <ac:chgData name="Sandra María Castro" userId="bfbfe010-a306-4f18-9456-a6a03f747a6a" providerId="ADAL" clId="{A71F6F79-6396-5AAF-A250-CD138534B983}" dt="2025-10-31T13:09:21.597" v="7808"/>
          <ac:spMkLst>
            <pc:docMk/>
            <pc:sldMk cId="4210199205" sldId="296"/>
            <ac:spMk id="9" creationId="{BA501076-2693-56F3-56D9-03352164CE61}"/>
          </ac:spMkLst>
        </pc:spChg>
        <pc:spChg chg="add mod">
          <ac:chgData name="Sandra María Castro" userId="bfbfe010-a306-4f18-9456-a6a03f747a6a" providerId="ADAL" clId="{A71F6F79-6396-5AAF-A250-CD138534B983}" dt="2025-10-31T13:13:08.466" v="7828" actId="1076"/>
          <ac:spMkLst>
            <pc:docMk/>
            <pc:sldMk cId="4210199205" sldId="296"/>
            <ac:spMk id="10" creationId="{D5401F39-FA2A-C718-9705-83AA1FA03856}"/>
          </ac:spMkLst>
        </pc:spChg>
        <pc:picChg chg="mod">
          <ac:chgData name="Sandra María Castro" userId="bfbfe010-a306-4f18-9456-a6a03f747a6a" providerId="ADAL" clId="{A71F6F79-6396-5AAF-A250-CD138534B983}" dt="2025-11-03T14:08:10.925" v="8456" actId="1076"/>
          <ac:picMkLst>
            <pc:docMk/>
            <pc:sldMk cId="4210199205" sldId="296"/>
            <ac:picMk id="5" creationId="{6539675A-F4F1-EEC7-E000-E7DCBBE0B251}"/>
          </ac:picMkLst>
        </pc:picChg>
        <pc:picChg chg="add mod">
          <ac:chgData name="Sandra María Castro" userId="bfbfe010-a306-4f18-9456-a6a03f747a6a" providerId="ADAL" clId="{A71F6F79-6396-5AAF-A250-CD138534B983}" dt="2025-10-31T15:27:59.062" v="8087"/>
          <ac:picMkLst>
            <pc:docMk/>
            <pc:sldMk cId="4210199205" sldId="296"/>
            <ac:picMk id="11" creationId="{A5E3D5BF-198D-2708-9643-1678DC6FB592}"/>
          </ac:picMkLst>
        </pc:picChg>
        <pc:picChg chg="add mod">
          <ac:chgData name="Sandra María Castro" userId="bfbfe010-a306-4f18-9456-a6a03f747a6a" providerId="ADAL" clId="{A71F6F79-6396-5AAF-A250-CD138534B983}" dt="2025-11-02T15:07:46.563" v="8160"/>
          <ac:picMkLst>
            <pc:docMk/>
            <pc:sldMk cId="4210199205" sldId="296"/>
            <ac:picMk id="12" creationId="{1503F812-EE0C-D2FD-35BC-065C5030676D}"/>
          </ac:picMkLst>
        </pc:picChg>
      </pc:sldChg>
      <pc:sldChg chg="addSp delSp modSp mod">
        <pc:chgData name="Sandra María Castro" userId="bfbfe010-a306-4f18-9456-a6a03f747a6a" providerId="ADAL" clId="{A71F6F79-6396-5AAF-A250-CD138534B983}" dt="2025-11-04T08:19:36.679" v="8874" actId="20577"/>
        <pc:sldMkLst>
          <pc:docMk/>
          <pc:sldMk cId="2746617770" sldId="298"/>
        </pc:sldMkLst>
        <pc:spChg chg="mod">
          <ac:chgData name="Sandra María Castro" userId="bfbfe010-a306-4f18-9456-a6a03f747a6a" providerId="ADAL" clId="{A71F6F79-6396-5AAF-A250-CD138534B983}" dt="2025-11-04T08:19:36.679" v="8874" actId="20577"/>
          <ac:spMkLst>
            <pc:docMk/>
            <pc:sldMk cId="2746617770" sldId="298"/>
            <ac:spMk id="2" creationId="{D524D8B6-9C61-361C-E255-A49B6F412C20}"/>
          </ac:spMkLst>
        </pc:spChg>
        <pc:spChg chg="add mod">
          <ac:chgData name="Sandra María Castro" userId="bfbfe010-a306-4f18-9456-a6a03f747a6a" providerId="ADAL" clId="{A71F6F79-6396-5AAF-A250-CD138534B983}" dt="2025-10-31T13:09:21.597" v="7808"/>
          <ac:spMkLst>
            <pc:docMk/>
            <pc:sldMk cId="2746617770" sldId="298"/>
            <ac:spMk id="7" creationId="{968014ED-4B12-62DD-9D19-FADD94351FFF}"/>
          </ac:spMkLst>
        </pc:spChg>
        <pc:spChg chg="add mod">
          <ac:chgData name="Sandra María Castro" userId="bfbfe010-a306-4f18-9456-a6a03f747a6a" providerId="ADAL" clId="{A71F6F79-6396-5AAF-A250-CD138534B983}" dt="2025-10-31T13:13:38.271" v="7831" actId="1076"/>
          <ac:spMkLst>
            <pc:docMk/>
            <pc:sldMk cId="2746617770" sldId="298"/>
            <ac:spMk id="8" creationId="{32CE2301-AC73-7880-CE8F-02C82C4AC686}"/>
          </ac:spMkLst>
        </pc:spChg>
        <pc:picChg chg="add mod">
          <ac:chgData name="Sandra María Castro" userId="bfbfe010-a306-4f18-9456-a6a03f747a6a" providerId="ADAL" clId="{A71F6F79-6396-5AAF-A250-CD138534B983}" dt="2025-10-31T15:28:34.329" v="8090"/>
          <ac:picMkLst>
            <pc:docMk/>
            <pc:sldMk cId="2746617770" sldId="298"/>
            <ac:picMk id="9" creationId="{CFB12F7D-19FE-77F4-6CBF-8375C838CA72}"/>
          </ac:picMkLst>
        </pc:picChg>
        <pc:picChg chg="add mod">
          <ac:chgData name="Sandra María Castro" userId="bfbfe010-a306-4f18-9456-a6a03f747a6a" providerId="ADAL" clId="{A71F6F79-6396-5AAF-A250-CD138534B983}" dt="2025-11-02T15:08:40.396" v="8168"/>
          <ac:picMkLst>
            <pc:docMk/>
            <pc:sldMk cId="2746617770" sldId="298"/>
            <ac:picMk id="10" creationId="{43CA9E7B-0228-872E-1509-73212C5423FB}"/>
          </ac:picMkLst>
        </pc:picChg>
      </pc:sldChg>
      <pc:sldChg chg="addSp delSp modSp mod">
        <pc:chgData name="Sandra María Castro" userId="bfbfe010-a306-4f18-9456-a6a03f747a6a" providerId="ADAL" clId="{A71F6F79-6396-5AAF-A250-CD138534B983}" dt="2025-11-02T15:09:23.555" v="8176"/>
        <pc:sldMkLst>
          <pc:docMk/>
          <pc:sldMk cId="1218177188" sldId="299"/>
        </pc:sldMkLst>
        <pc:spChg chg="mod">
          <ac:chgData name="Sandra María Castro" userId="bfbfe010-a306-4f18-9456-a6a03f747a6a" providerId="ADAL" clId="{A71F6F79-6396-5AAF-A250-CD138534B983}" dt="2025-10-29T15:31:15.819" v="4242" actId="207"/>
          <ac:spMkLst>
            <pc:docMk/>
            <pc:sldMk cId="1218177188" sldId="299"/>
            <ac:spMk id="2" creationId="{93597BE8-487A-24C6-F082-173BAC7F989D}"/>
          </ac:spMkLst>
        </pc:spChg>
        <pc:spChg chg="add mod">
          <ac:chgData name="Sandra María Castro" userId="bfbfe010-a306-4f18-9456-a6a03f747a6a" providerId="ADAL" clId="{A71F6F79-6396-5AAF-A250-CD138534B983}" dt="2025-10-31T13:09:21.597" v="7808"/>
          <ac:spMkLst>
            <pc:docMk/>
            <pc:sldMk cId="1218177188" sldId="299"/>
            <ac:spMk id="7" creationId="{2E672704-E17C-C369-BDB0-24434AB459B9}"/>
          </ac:spMkLst>
        </pc:spChg>
        <pc:spChg chg="add mod">
          <ac:chgData name="Sandra María Castro" userId="bfbfe010-a306-4f18-9456-a6a03f747a6a" providerId="ADAL" clId="{A71F6F79-6396-5AAF-A250-CD138534B983}" dt="2025-10-31T13:14:06.744" v="7834" actId="1076"/>
          <ac:spMkLst>
            <pc:docMk/>
            <pc:sldMk cId="1218177188" sldId="299"/>
            <ac:spMk id="8" creationId="{60AE4947-86D6-7390-7FBD-97CC80ABEE36}"/>
          </ac:spMkLst>
        </pc:spChg>
        <pc:picChg chg="add mod">
          <ac:chgData name="Sandra María Castro" userId="bfbfe010-a306-4f18-9456-a6a03f747a6a" providerId="ADAL" clId="{A71F6F79-6396-5AAF-A250-CD138534B983}" dt="2025-10-31T15:28:54.531" v="8093"/>
          <ac:picMkLst>
            <pc:docMk/>
            <pc:sldMk cId="1218177188" sldId="299"/>
            <ac:picMk id="9" creationId="{46A08030-9589-B9AF-9B24-C4BF776FEA97}"/>
          </ac:picMkLst>
        </pc:picChg>
        <pc:picChg chg="add mod">
          <ac:chgData name="Sandra María Castro" userId="bfbfe010-a306-4f18-9456-a6a03f747a6a" providerId="ADAL" clId="{A71F6F79-6396-5AAF-A250-CD138534B983}" dt="2025-11-02T15:09:23.555" v="8176"/>
          <ac:picMkLst>
            <pc:docMk/>
            <pc:sldMk cId="1218177188" sldId="299"/>
            <ac:picMk id="10" creationId="{CA40F0E3-44A1-93D1-0BE9-99CD9085F7BE}"/>
          </ac:picMkLst>
        </pc:picChg>
      </pc:sldChg>
      <pc:sldChg chg="addSp delSp modSp mod">
        <pc:chgData name="Sandra María Castro" userId="bfbfe010-a306-4f18-9456-a6a03f747a6a" providerId="ADAL" clId="{A71F6F79-6396-5AAF-A250-CD138534B983}" dt="2025-10-31T15:29:15.452" v="8096"/>
        <pc:sldMkLst>
          <pc:docMk/>
          <pc:sldMk cId="3727988692" sldId="300"/>
        </pc:sldMkLst>
        <pc:spChg chg="mod">
          <ac:chgData name="Sandra María Castro" userId="bfbfe010-a306-4f18-9456-a6a03f747a6a" providerId="ADAL" clId="{A71F6F79-6396-5AAF-A250-CD138534B983}" dt="2025-10-31T13:01:13.466" v="7778" actId="20577"/>
          <ac:spMkLst>
            <pc:docMk/>
            <pc:sldMk cId="3727988692" sldId="300"/>
            <ac:spMk id="2" creationId="{21713182-7440-2073-5B24-E4D580336CBB}"/>
          </ac:spMkLst>
        </pc:spChg>
        <pc:spChg chg="add mod">
          <ac:chgData name="Sandra María Castro" userId="bfbfe010-a306-4f18-9456-a6a03f747a6a" providerId="ADAL" clId="{A71F6F79-6396-5AAF-A250-CD138534B983}" dt="2025-10-31T13:09:21.597" v="7808"/>
          <ac:spMkLst>
            <pc:docMk/>
            <pc:sldMk cId="3727988692" sldId="300"/>
            <ac:spMk id="7" creationId="{BE42558C-97FC-CC5B-347C-4E870B39043F}"/>
          </ac:spMkLst>
        </pc:spChg>
        <pc:spChg chg="add mod">
          <ac:chgData name="Sandra María Castro" userId="bfbfe010-a306-4f18-9456-a6a03f747a6a" providerId="ADAL" clId="{A71F6F79-6396-5AAF-A250-CD138534B983}" dt="2025-10-31T13:14:38.022" v="7837" actId="1076"/>
          <ac:spMkLst>
            <pc:docMk/>
            <pc:sldMk cId="3727988692" sldId="300"/>
            <ac:spMk id="8" creationId="{139DFF3D-62EB-95A1-C13E-F6FDB24544DC}"/>
          </ac:spMkLst>
        </pc:spChg>
        <pc:picChg chg="add mod">
          <ac:chgData name="Sandra María Castro" userId="bfbfe010-a306-4f18-9456-a6a03f747a6a" providerId="ADAL" clId="{A71F6F79-6396-5AAF-A250-CD138534B983}" dt="2025-10-31T15:29:15.452" v="8096"/>
          <ac:picMkLst>
            <pc:docMk/>
            <pc:sldMk cId="3727988692" sldId="300"/>
            <ac:picMk id="9" creationId="{6E82D9EA-F982-731A-F449-35F2A7A28FBD}"/>
          </ac:picMkLst>
        </pc:picChg>
      </pc:sldChg>
      <pc:sldChg chg="addSp delSp modSp mod">
        <pc:chgData name="Sandra María Castro" userId="bfbfe010-a306-4f18-9456-a6a03f747a6a" providerId="ADAL" clId="{A71F6F79-6396-5AAF-A250-CD138534B983}" dt="2025-10-31T15:25:15.663" v="8071" actId="14100"/>
        <pc:sldMkLst>
          <pc:docMk/>
          <pc:sldMk cId="2752148243" sldId="302"/>
        </pc:sldMkLst>
        <pc:spChg chg="mod">
          <ac:chgData name="Sandra María Castro" userId="bfbfe010-a306-4f18-9456-a6a03f747a6a" providerId="ADAL" clId="{A71F6F79-6396-5AAF-A250-CD138534B983}" dt="2025-10-28T17:24:37.924" v="3831" actId="207"/>
          <ac:spMkLst>
            <pc:docMk/>
            <pc:sldMk cId="2752148243" sldId="302"/>
            <ac:spMk id="2" creationId="{6BFE8908-ACF4-EC59-BC5F-4DA06AE6A764}"/>
          </ac:spMkLst>
        </pc:spChg>
        <pc:spChg chg="add mod">
          <ac:chgData name="Sandra María Castro" userId="bfbfe010-a306-4f18-9456-a6a03f747a6a" providerId="ADAL" clId="{A71F6F79-6396-5AAF-A250-CD138534B983}" dt="2025-10-31T13:09:21.597" v="7808"/>
          <ac:spMkLst>
            <pc:docMk/>
            <pc:sldMk cId="2752148243" sldId="302"/>
            <ac:spMk id="8" creationId="{4FC1426E-AB47-E98E-FC04-0A667CC8B284}"/>
          </ac:spMkLst>
        </pc:spChg>
        <pc:spChg chg="add mod">
          <ac:chgData name="Sandra María Castro" userId="bfbfe010-a306-4f18-9456-a6a03f747a6a" providerId="ADAL" clId="{A71F6F79-6396-5AAF-A250-CD138534B983}" dt="2025-10-31T13:10:25.773" v="7813" actId="1076"/>
          <ac:spMkLst>
            <pc:docMk/>
            <pc:sldMk cId="2752148243" sldId="302"/>
            <ac:spMk id="9" creationId="{7B67DD3C-7C4D-05AB-B540-BE9A9B5D0343}"/>
          </ac:spMkLst>
        </pc:spChg>
        <pc:graphicFrameChg chg="mod">
          <ac:chgData name="Sandra María Castro" userId="bfbfe010-a306-4f18-9456-a6a03f747a6a" providerId="ADAL" clId="{A71F6F79-6396-5AAF-A250-CD138534B983}" dt="2025-10-31T08:36:41.132" v="4559" actId="1076"/>
          <ac:graphicFrameMkLst>
            <pc:docMk/>
            <pc:sldMk cId="2752148243" sldId="302"/>
            <ac:graphicFrameMk id="5" creationId="{655F497A-35DD-92CF-ACCC-D6566040CE82}"/>
          </ac:graphicFrameMkLst>
        </pc:graphicFrameChg>
        <pc:picChg chg="add mod">
          <ac:chgData name="Sandra María Castro" userId="bfbfe010-a306-4f18-9456-a6a03f747a6a" providerId="ADAL" clId="{A71F6F79-6396-5AAF-A250-CD138534B983}" dt="2025-10-31T15:25:15.663" v="8071" actId="14100"/>
          <ac:picMkLst>
            <pc:docMk/>
            <pc:sldMk cId="2752148243" sldId="302"/>
            <ac:picMk id="10" creationId="{53885000-ACB3-D946-9F58-3D4B56F405C4}"/>
          </ac:picMkLst>
        </pc:picChg>
      </pc:sldChg>
      <pc:sldChg chg="addSp delSp modSp add mod">
        <pc:chgData name="Sandra María Castro" userId="bfbfe010-a306-4f18-9456-a6a03f747a6a" providerId="ADAL" clId="{A71F6F79-6396-5AAF-A250-CD138534B983}" dt="2025-11-02T15:05:43.015" v="8139"/>
        <pc:sldMkLst>
          <pc:docMk/>
          <pc:sldMk cId="1791038632" sldId="304"/>
        </pc:sldMkLst>
        <pc:spChg chg="mod">
          <ac:chgData name="Sandra María Castro" userId="bfbfe010-a306-4f18-9456-a6a03f747a6a" providerId="ADAL" clId="{A71F6F79-6396-5AAF-A250-CD138534B983}" dt="2025-10-29T15:30:53.230" v="4240" actId="20577"/>
          <ac:spMkLst>
            <pc:docMk/>
            <pc:sldMk cId="1791038632" sldId="304"/>
            <ac:spMk id="2" creationId="{11406C66-1F4E-4950-316A-20D7F6187F54}"/>
          </ac:spMkLst>
        </pc:spChg>
        <pc:spChg chg="add mod">
          <ac:chgData name="Sandra María Castro" userId="bfbfe010-a306-4f18-9456-a6a03f747a6a" providerId="ADAL" clId="{A71F6F79-6396-5AAF-A250-CD138534B983}" dt="2025-10-31T13:09:21.597" v="7808"/>
          <ac:spMkLst>
            <pc:docMk/>
            <pc:sldMk cId="1791038632" sldId="304"/>
            <ac:spMk id="7" creationId="{ABA4E018-B615-0A3C-ADE9-81D9DC8BEBF4}"/>
          </ac:spMkLst>
        </pc:spChg>
        <pc:spChg chg="add mod">
          <ac:chgData name="Sandra María Castro" userId="bfbfe010-a306-4f18-9456-a6a03f747a6a" providerId="ADAL" clId="{A71F6F79-6396-5AAF-A250-CD138534B983}" dt="2025-10-31T13:11:40.928" v="7820" actId="1076"/>
          <ac:spMkLst>
            <pc:docMk/>
            <pc:sldMk cId="1791038632" sldId="304"/>
            <ac:spMk id="8" creationId="{7AFF4865-53F0-D802-3C81-2C98473383E3}"/>
          </ac:spMkLst>
        </pc:spChg>
        <pc:picChg chg="add mod">
          <ac:chgData name="Sandra María Castro" userId="bfbfe010-a306-4f18-9456-a6a03f747a6a" providerId="ADAL" clId="{A71F6F79-6396-5AAF-A250-CD138534B983}" dt="2025-10-31T15:26:22.451" v="8079"/>
          <ac:picMkLst>
            <pc:docMk/>
            <pc:sldMk cId="1791038632" sldId="304"/>
            <ac:picMk id="9" creationId="{9BB5550C-6324-992A-4B5E-9F73A3B187FE}"/>
          </ac:picMkLst>
        </pc:picChg>
        <pc:picChg chg="add mod">
          <ac:chgData name="Sandra María Castro" userId="bfbfe010-a306-4f18-9456-a6a03f747a6a" providerId="ADAL" clId="{A71F6F79-6396-5AAF-A250-CD138534B983}" dt="2025-11-02T15:05:43.015" v="8139"/>
          <ac:picMkLst>
            <pc:docMk/>
            <pc:sldMk cId="1791038632" sldId="304"/>
            <ac:picMk id="10" creationId="{F7A9F9C1-5944-C660-E6DB-204FB60F3BFD}"/>
          </ac:picMkLst>
        </pc:picChg>
      </pc:sldChg>
      <pc:sldChg chg="addSp delSp modSp add mod">
        <pc:chgData name="Sandra María Castro" userId="bfbfe010-a306-4f18-9456-a6a03f747a6a" providerId="ADAL" clId="{A71F6F79-6396-5AAF-A250-CD138534B983}" dt="2025-11-02T15:09:42.032" v="8179"/>
        <pc:sldMkLst>
          <pc:docMk/>
          <pc:sldMk cId="2981270336" sldId="305"/>
        </pc:sldMkLst>
        <pc:spChg chg="mod">
          <ac:chgData name="Sandra María Castro" userId="bfbfe010-a306-4f18-9456-a6a03f747a6a" providerId="ADAL" clId="{A71F6F79-6396-5AAF-A250-CD138534B983}" dt="2025-10-31T12:48:20.719" v="7618" actId="20577"/>
          <ac:spMkLst>
            <pc:docMk/>
            <pc:sldMk cId="2981270336" sldId="305"/>
            <ac:spMk id="2" creationId="{88639659-2B7A-4E1B-D664-6F0CA27AC2CA}"/>
          </ac:spMkLst>
        </pc:spChg>
        <pc:spChg chg="mod">
          <ac:chgData name="Sandra María Castro" userId="bfbfe010-a306-4f18-9456-a6a03f747a6a" providerId="ADAL" clId="{A71F6F79-6396-5AAF-A250-CD138534B983}" dt="2025-10-31T12:38:26.479" v="7448" actId="1076"/>
          <ac:spMkLst>
            <pc:docMk/>
            <pc:sldMk cId="2981270336" sldId="305"/>
            <ac:spMk id="3" creationId="{0C440003-8851-01B5-6AEC-6459331E4133}"/>
          </ac:spMkLst>
        </pc:spChg>
        <pc:spChg chg="add mod topLvl">
          <ac:chgData name="Sandra María Castro" userId="bfbfe010-a306-4f18-9456-a6a03f747a6a" providerId="ADAL" clId="{A71F6F79-6396-5AAF-A250-CD138534B983}" dt="2025-10-31T12:41:47.456" v="7535" actId="1076"/>
          <ac:spMkLst>
            <pc:docMk/>
            <pc:sldMk cId="2981270336" sldId="305"/>
            <ac:spMk id="11" creationId="{0B76416D-91D2-A7CC-A2AF-7F23CF99D952}"/>
          </ac:spMkLst>
        </pc:spChg>
        <pc:spChg chg="add mod topLvl">
          <ac:chgData name="Sandra María Castro" userId="bfbfe010-a306-4f18-9456-a6a03f747a6a" providerId="ADAL" clId="{A71F6F79-6396-5AAF-A250-CD138534B983}" dt="2025-10-31T12:40:50.106" v="7484" actId="1037"/>
          <ac:spMkLst>
            <pc:docMk/>
            <pc:sldMk cId="2981270336" sldId="305"/>
            <ac:spMk id="12" creationId="{05054862-234C-51C8-D248-F8EB48E0BD4A}"/>
          </ac:spMkLst>
        </pc:spChg>
        <pc:spChg chg="add mod topLvl">
          <ac:chgData name="Sandra María Castro" userId="bfbfe010-a306-4f18-9456-a6a03f747a6a" providerId="ADAL" clId="{A71F6F79-6396-5AAF-A250-CD138534B983}" dt="2025-10-31T12:41:10.927" v="7501" actId="1037"/>
          <ac:spMkLst>
            <pc:docMk/>
            <pc:sldMk cId="2981270336" sldId="305"/>
            <ac:spMk id="13" creationId="{30891EDC-9DAA-5C22-5C58-5CEC0D045E09}"/>
          </ac:spMkLst>
        </pc:spChg>
        <pc:spChg chg="add mod topLvl">
          <ac:chgData name="Sandra María Castro" userId="bfbfe010-a306-4f18-9456-a6a03f747a6a" providerId="ADAL" clId="{A71F6F79-6396-5AAF-A250-CD138534B983}" dt="2025-10-31T12:42:14.034" v="7542" actId="1076"/>
          <ac:spMkLst>
            <pc:docMk/>
            <pc:sldMk cId="2981270336" sldId="305"/>
            <ac:spMk id="14" creationId="{BD5F597F-C900-98AC-3D51-1F3DBCE560DE}"/>
          </ac:spMkLst>
        </pc:spChg>
        <pc:spChg chg="add mod topLvl">
          <ac:chgData name="Sandra María Castro" userId="bfbfe010-a306-4f18-9456-a6a03f747a6a" providerId="ADAL" clId="{A71F6F79-6396-5AAF-A250-CD138534B983}" dt="2025-10-31T12:41:16.188" v="7502" actId="1038"/>
          <ac:spMkLst>
            <pc:docMk/>
            <pc:sldMk cId="2981270336" sldId="305"/>
            <ac:spMk id="15" creationId="{7D4EB14E-15B6-046E-9AA6-7077A8781C89}"/>
          </ac:spMkLst>
        </pc:spChg>
        <pc:spChg chg="add mod topLvl">
          <ac:chgData name="Sandra María Castro" userId="bfbfe010-a306-4f18-9456-a6a03f747a6a" providerId="ADAL" clId="{A71F6F79-6396-5AAF-A250-CD138534B983}" dt="2025-10-31T12:46:11.443" v="7580" actId="1037"/>
          <ac:spMkLst>
            <pc:docMk/>
            <pc:sldMk cId="2981270336" sldId="305"/>
            <ac:spMk id="16" creationId="{956ED8F1-53DC-30BF-E9A6-370FD31A47C6}"/>
          </ac:spMkLst>
        </pc:spChg>
        <pc:spChg chg="add mod topLvl">
          <ac:chgData name="Sandra María Castro" userId="bfbfe010-a306-4f18-9456-a6a03f747a6a" providerId="ADAL" clId="{A71F6F79-6396-5AAF-A250-CD138534B983}" dt="2025-10-31T12:47:40.616" v="7589" actId="207"/>
          <ac:spMkLst>
            <pc:docMk/>
            <pc:sldMk cId="2981270336" sldId="305"/>
            <ac:spMk id="17" creationId="{6353EE6C-A331-74E4-14BB-58C8A1DE45E4}"/>
          </ac:spMkLst>
        </pc:spChg>
        <pc:spChg chg="add mod">
          <ac:chgData name="Sandra María Castro" userId="bfbfe010-a306-4f18-9456-a6a03f747a6a" providerId="ADAL" clId="{A71F6F79-6396-5AAF-A250-CD138534B983}" dt="2025-10-31T12:44:09.209" v="7553" actId="207"/>
          <ac:spMkLst>
            <pc:docMk/>
            <pc:sldMk cId="2981270336" sldId="305"/>
            <ac:spMk id="37" creationId="{1FC91C1B-7022-2F31-6BA2-8AAC9666784B}"/>
          </ac:spMkLst>
        </pc:spChg>
        <pc:spChg chg="add mod">
          <ac:chgData name="Sandra María Castro" userId="bfbfe010-a306-4f18-9456-a6a03f747a6a" providerId="ADAL" clId="{A71F6F79-6396-5AAF-A250-CD138534B983}" dt="2025-10-31T12:44:23.379" v="7558" actId="1076"/>
          <ac:spMkLst>
            <pc:docMk/>
            <pc:sldMk cId="2981270336" sldId="305"/>
            <ac:spMk id="38" creationId="{C2BB223B-B4BA-9066-BF24-247FAD3BBEA9}"/>
          </ac:spMkLst>
        </pc:spChg>
        <pc:spChg chg="add mod">
          <ac:chgData name="Sandra María Castro" userId="bfbfe010-a306-4f18-9456-a6a03f747a6a" providerId="ADAL" clId="{A71F6F79-6396-5AAF-A250-CD138534B983}" dt="2025-10-31T12:45:10.888" v="7567" actId="1035"/>
          <ac:spMkLst>
            <pc:docMk/>
            <pc:sldMk cId="2981270336" sldId="305"/>
            <ac:spMk id="39" creationId="{1AA77ED8-EC93-4319-7E7D-71A4D8226ACE}"/>
          </ac:spMkLst>
        </pc:spChg>
        <pc:spChg chg="add mod">
          <ac:chgData name="Sandra María Castro" userId="bfbfe010-a306-4f18-9456-a6a03f747a6a" providerId="ADAL" clId="{A71F6F79-6396-5AAF-A250-CD138534B983}" dt="2025-10-31T12:45:41.430" v="7571" actId="1076"/>
          <ac:spMkLst>
            <pc:docMk/>
            <pc:sldMk cId="2981270336" sldId="305"/>
            <ac:spMk id="40" creationId="{375B5891-4EF3-5D0C-D181-78C539629E49}"/>
          </ac:spMkLst>
        </pc:spChg>
        <pc:spChg chg="add mod">
          <ac:chgData name="Sandra María Castro" userId="bfbfe010-a306-4f18-9456-a6a03f747a6a" providerId="ADAL" clId="{A71F6F79-6396-5AAF-A250-CD138534B983}" dt="2025-10-31T12:45:59.585" v="7577" actId="1036"/>
          <ac:spMkLst>
            <pc:docMk/>
            <pc:sldMk cId="2981270336" sldId="305"/>
            <ac:spMk id="41" creationId="{260C9FC8-0871-E23B-7AB3-9C3DE1CD874F}"/>
          </ac:spMkLst>
        </pc:spChg>
        <pc:spChg chg="add mod">
          <ac:chgData name="Sandra María Castro" userId="bfbfe010-a306-4f18-9456-a6a03f747a6a" providerId="ADAL" clId="{A71F6F79-6396-5AAF-A250-CD138534B983}" dt="2025-10-31T15:01:14.067" v="8064" actId="1037"/>
          <ac:spMkLst>
            <pc:docMk/>
            <pc:sldMk cId="2981270336" sldId="305"/>
            <ac:spMk id="42" creationId="{1DF665E3-FC47-8CE4-E730-223309C70677}"/>
          </ac:spMkLst>
        </pc:spChg>
        <pc:spChg chg="add mod">
          <ac:chgData name="Sandra María Castro" userId="bfbfe010-a306-4f18-9456-a6a03f747a6a" providerId="ADAL" clId="{A71F6F79-6396-5AAF-A250-CD138534B983}" dt="2025-10-31T12:47:24.018" v="7588" actId="14100"/>
          <ac:spMkLst>
            <pc:docMk/>
            <pc:sldMk cId="2981270336" sldId="305"/>
            <ac:spMk id="43" creationId="{AC7EE14E-EA6F-53F8-E28D-F9F6CE2A4523}"/>
          </ac:spMkLst>
        </pc:spChg>
        <pc:spChg chg="add mod">
          <ac:chgData name="Sandra María Castro" userId="bfbfe010-a306-4f18-9456-a6a03f747a6a" providerId="ADAL" clId="{A71F6F79-6396-5AAF-A250-CD138534B983}" dt="2025-10-31T13:09:21.597" v="7808"/>
          <ac:spMkLst>
            <pc:docMk/>
            <pc:sldMk cId="2981270336" sldId="305"/>
            <ac:spMk id="46" creationId="{1DF6D855-9FFE-63D9-657A-7BDEA29604A7}"/>
          </ac:spMkLst>
        </pc:spChg>
        <pc:spChg chg="add mod">
          <ac:chgData name="Sandra María Castro" userId="bfbfe010-a306-4f18-9456-a6a03f747a6a" providerId="ADAL" clId="{A71F6F79-6396-5AAF-A250-CD138534B983}" dt="2025-10-31T13:14:27.298" v="7836" actId="1076"/>
          <ac:spMkLst>
            <pc:docMk/>
            <pc:sldMk cId="2981270336" sldId="305"/>
            <ac:spMk id="47" creationId="{15D68DFF-3DBF-A2AA-578A-225C6487023F}"/>
          </ac:spMkLst>
        </pc:spChg>
        <pc:picChg chg="add mod">
          <ac:chgData name="Sandra María Castro" userId="bfbfe010-a306-4f18-9456-a6a03f747a6a" providerId="ADAL" clId="{A71F6F79-6396-5AAF-A250-CD138534B983}" dt="2025-10-31T15:29:07.941" v="8095"/>
          <ac:picMkLst>
            <pc:docMk/>
            <pc:sldMk cId="2981270336" sldId="305"/>
            <ac:picMk id="48" creationId="{43655CEE-EE1A-FB4D-5F51-1B7AD9B6449D}"/>
          </ac:picMkLst>
        </pc:picChg>
      </pc:sldChg>
      <pc:sldChg chg="addSp delSp modSp new mod ord modShow">
        <pc:chgData name="Sandra María Castro" userId="bfbfe010-a306-4f18-9456-a6a03f747a6a" providerId="ADAL" clId="{A71F6F79-6396-5AAF-A250-CD138534B983}" dt="2025-11-05T13:22:20.043" v="9520" actId="20578"/>
        <pc:sldMkLst>
          <pc:docMk/>
          <pc:sldMk cId="2081812938" sldId="309"/>
        </pc:sldMkLst>
        <pc:spChg chg="mod">
          <ac:chgData name="Sandra María Castro" userId="bfbfe010-a306-4f18-9456-a6a03f747a6a" providerId="ADAL" clId="{A71F6F79-6396-5AAF-A250-CD138534B983}" dt="2025-11-03T11:03:41.102" v="8358" actId="1076"/>
          <ac:spMkLst>
            <pc:docMk/>
            <pc:sldMk cId="2081812938" sldId="309"/>
            <ac:spMk id="4" creationId="{C202D969-B311-3F77-E59E-B9269C9F0289}"/>
          </ac:spMkLst>
        </pc:spChg>
        <pc:picChg chg="add mod">
          <ac:chgData name="Sandra María Castro" userId="bfbfe010-a306-4f18-9456-a6a03f747a6a" providerId="ADAL" clId="{A71F6F79-6396-5AAF-A250-CD138534B983}" dt="2025-11-03T11:04:01.866" v="8363" actId="1076"/>
          <ac:picMkLst>
            <pc:docMk/>
            <pc:sldMk cId="2081812938" sldId="309"/>
            <ac:picMk id="7" creationId="{3A2D61DD-AAC8-1ECC-EC9F-E67542F31709}"/>
          </ac:picMkLst>
        </pc:picChg>
      </pc:sldChg>
      <pc:sldChg chg="add del">
        <pc:chgData name="Sandra María Castro" userId="bfbfe010-a306-4f18-9456-a6a03f747a6a" providerId="ADAL" clId="{A71F6F79-6396-5AAF-A250-CD138534B983}" dt="2025-11-10T22:06:01.878" v="10350" actId="2696"/>
        <pc:sldMkLst>
          <pc:docMk/>
          <pc:sldMk cId="1623892169" sldId="310"/>
        </pc:sldMkLst>
      </pc:sldChg>
      <pc:sldChg chg="addSp delSp modSp add mod ord">
        <pc:chgData name="Sandra María Castro" userId="bfbfe010-a306-4f18-9456-a6a03f747a6a" providerId="ADAL" clId="{A71F6F79-6396-5AAF-A250-CD138534B983}" dt="2025-11-10T16:59:05.386" v="10306" actId="20578"/>
        <pc:sldMkLst>
          <pc:docMk/>
          <pc:sldMk cId="3386660577" sldId="311"/>
        </pc:sldMkLst>
        <pc:picChg chg="mod">
          <ac:chgData name="Sandra María Castro" userId="bfbfe010-a306-4f18-9456-a6a03f747a6a" providerId="ADAL" clId="{A71F6F79-6396-5AAF-A250-CD138534B983}" dt="2025-11-03T14:10:06.590" v="8464" actId="1076"/>
          <ac:picMkLst>
            <pc:docMk/>
            <pc:sldMk cId="3386660577" sldId="311"/>
            <ac:picMk id="7" creationId="{29C9F8C0-AF20-26CE-FD7B-82F5AD0A9739}"/>
          </ac:picMkLst>
        </pc:picChg>
      </pc:sldChg>
      <pc:sldChg chg="delSp modSp add mod">
        <pc:chgData name="Sandra María Castro" userId="bfbfe010-a306-4f18-9456-a6a03f747a6a" providerId="ADAL" clId="{A71F6F79-6396-5AAF-A250-CD138534B983}" dt="2025-11-10T12:58:12.014" v="9970" actId="20577"/>
        <pc:sldMkLst>
          <pc:docMk/>
          <pc:sldMk cId="2590130794" sldId="312"/>
        </pc:sldMkLst>
        <pc:spChg chg="mod">
          <ac:chgData name="Sandra María Castro" userId="bfbfe010-a306-4f18-9456-a6a03f747a6a" providerId="ADAL" clId="{A71F6F79-6396-5AAF-A250-CD138534B983}" dt="2025-11-04T08:40:37.740" v="9488" actId="20577"/>
          <ac:spMkLst>
            <pc:docMk/>
            <pc:sldMk cId="2590130794" sldId="312"/>
            <ac:spMk id="2" creationId="{6F764912-F5E4-B36F-0BEC-433CF929E524}"/>
          </ac:spMkLst>
        </pc:spChg>
        <pc:spChg chg="mod">
          <ac:chgData name="Sandra María Castro" userId="bfbfe010-a306-4f18-9456-a6a03f747a6a" providerId="ADAL" clId="{A71F6F79-6396-5AAF-A250-CD138534B983}" dt="2025-11-10T12:58:12.014" v="9970" actId="20577"/>
          <ac:spMkLst>
            <pc:docMk/>
            <pc:sldMk cId="2590130794" sldId="312"/>
            <ac:spMk id="6" creationId="{2E368855-9DC2-8580-1D83-8F533F6F64BF}"/>
          </ac:spMkLst>
        </pc:spChg>
      </pc:sldChg>
      <pc:sldChg chg="modSp add mod">
        <pc:chgData name="Sandra María Castro" userId="bfbfe010-a306-4f18-9456-a6a03f747a6a" providerId="ADAL" clId="{A71F6F79-6396-5AAF-A250-CD138534B983}" dt="2025-11-10T15:19:42.146" v="10301" actId="20577"/>
        <pc:sldMkLst>
          <pc:docMk/>
          <pc:sldMk cId="2579936404" sldId="314"/>
        </pc:sldMkLst>
        <pc:spChg chg="mod">
          <ac:chgData name="Sandra María Castro" userId="bfbfe010-a306-4f18-9456-a6a03f747a6a" providerId="ADAL" clId="{A71F6F79-6396-5AAF-A250-CD138534B983}" dt="2025-11-10T15:19:42.146" v="10301" actId="20577"/>
          <ac:spMkLst>
            <pc:docMk/>
            <pc:sldMk cId="2579936404" sldId="314"/>
            <ac:spMk id="2" creationId="{1ECF7766-C5A7-EDFB-3A7B-24773A4BD00A}"/>
          </ac:spMkLst>
        </pc:spChg>
      </pc:sldChg>
      <pc:sldChg chg="add del mod modShow">
        <pc:chgData name="Sandra María Castro" userId="bfbfe010-a306-4f18-9456-a6a03f747a6a" providerId="ADAL" clId="{A71F6F79-6396-5AAF-A250-CD138534B983}" dt="2025-11-10T22:05:44.875" v="10348" actId="2696"/>
        <pc:sldMkLst>
          <pc:docMk/>
          <pc:sldMk cId="266071295" sldId="315"/>
        </pc:sldMkLst>
      </pc:sldChg>
      <pc:sldMasterChg chg="delSp modSp mod modSldLayout">
        <pc:chgData name="Sandra María Castro" userId="bfbfe010-a306-4f18-9456-a6a03f747a6a" providerId="ADAL" clId="{A71F6F79-6396-5AAF-A250-CD138534B983}" dt="2025-10-31T12:58:23.744" v="7733"/>
        <pc:sldMasterMkLst>
          <pc:docMk/>
          <pc:sldMasterMk cId="1973190239" sldId="2147483704"/>
        </pc:sldMasterMkLst>
        <pc:sldLayoutChg chg="addSp delSp modSp mod">
          <pc:chgData name="Sandra María Castro" userId="bfbfe010-a306-4f18-9456-a6a03f747a6a" providerId="ADAL" clId="{A71F6F79-6396-5AAF-A250-CD138534B983}" dt="2025-10-31T12:57:30.810" v="7722"/>
          <pc:sldLayoutMkLst>
            <pc:docMk/>
            <pc:sldMasterMk cId="1973190239" sldId="2147483704"/>
            <pc:sldLayoutMk cId="714948261" sldId="2147483705"/>
          </pc:sldLayoutMkLst>
          <pc:spChg chg="add mod">
            <ac:chgData name="Sandra María Castro" userId="bfbfe010-a306-4f18-9456-a6a03f747a6a" providerId="ADAL" clId="{A71F6F79-6396-5AAF-A250-CD138534B983}" dt="2025-10-31T12:57:30.810" v="7722"/>
            <ac:spMkLst>
              <pc:docMk/>
              <pc:sldMasterMk cId="1973190239" sldId="2147483704"/>
              <pc:sldLayoutMk cId="714948261" sldId="2147483705"/>
              <ac:spMk id="8" creationId="{7887F48F-E692-F451-FD39-776A219F1614}"/>
            </ac:spMkLst>
          </pc:spChg>
        </pc:sldLayoutChg>
        <pc:sldLayoutChg chg="addSp delSp modSp mod">
          <pc:chgData name="Sandra María Castro" userId="bfbfe010-a306-4f18-9456-a6a03f747a6a" providerId="ADAL" clId="{A71F6F79-6396-5AAF-A250-CD138534B983}" dt="2025-10-31T12:56:43.564" v="7720" actId="242"/>
          <pc:sldLayoutMkLst>
            <pc:docMk/>
            <pc:sldMasterMk cId="1973190239" sldId="2147483704"/>
            <pc:sldLayoutMk cId="707194531" sldId="2147483706"/>
          </pc:sldLayoutMkLst>
          <pc:spChg chg="mod">
            <ac:chgData name="Sandra María Castro" userId="bfbfe010-a306-4f18-9456-a6a03f747a6a" providerId="ADAL" clId="{A71F6F79-6396-5AAF-A250-CD138534B983}" dt="2025-10-31T12:55:59.593" v="7713" actId="20577"/>
            <ac:spMkLst>
              <pc:docMk/>
              <pc:sldMasterMk cId="1973190239" sldId="2147483704"/>
              <pc:sldLayoutMk cId="707194531" sldId="2147483706"/>
              <ac:spMk id="4" creationId="{00000000-0000-0000-0000-000000000000}"/>
            </ac:spMkLst>
          </pc:spChg>
          <pc:spChg chg="mod">
            <ac:chgData name="Sandra María Castro" userId="bfbfe010-a306-4f18-9456-a6a03f747a6a" providerId="ADAL" clId="{A71F6F79-6396-5AAF-A250-CD138534B983}" dt="2025-10-31T12:56:43.564" v="7720" actId="242"/>
            <ac:spMkLst>
              <pc:docMk/>
              <pc:sldMasterMk cId="1973190239" sldId="2147483704"/>
              <pc:sldLayoutMk cId="707194531" sldId="2147483706"/>
              <ac:spMk id="6" creationId="{00000000-0000-0000-0000-000000000000}"/>
            </ac:spMkLst>
          </pc:spChg>
        </pc:sldLayoutChg>
        <pc:sldLayoutChg chg="addSp delSp modSp mod">
          <pc:chgData name="Sandra María Castro" userId="bfbfe010-a306-4f18-9456-a6a03f747a6a" providerId="ADAL" clId="{A71F6F79-6396-5AAF-A250-CD138534B983}" dt="2025-10-31T12:57:46.771" v="7725" actId="478"/>
          <pc:sldLayoutMkLst>
            <pc:docMk/>
            <pc:sldMasterMk cId="1973190239" sldId="2147483704"/>
            <pc:sldLayoutMk cId="2499858843" sldId="2147483707"/>
          </pc:sldLayoutMkLst>
          <pc:spChg chg="add mod">
            <ac:chgData name="Sandra María Castro" userId="bfbfe010-a306-4f18-9456-a6a03f747a6a" providerId="ADAL" clId="{A71F6F79-6396-5AAF-A250-CD138534B983}" dt="2025-10-31T12:57:42.976" v="7724"/>
            <ac:spMkLst>
              <pc:docMk/>
              <pc:sldMasterMk cId="1973190239" sldId="2147483704"/>
              <pc:sldLayoutMk cId="2499858843" sldId="2147483707"/>
              <ac:spMk id="7" creationId="{6F3EF4B3-7873-1475-7571-43F58C9C25F3}"/>
            </ac:spMkLst>
          </pc:spChg>
        </pc:sldLayoutChg>
        <pc:sldLayoutChg chg="addSp delSp modSp mod">
          <pc:chgData name="Sandra María Castro" userId="bfbfe010-a306-4f18-9456-a6a03f747a6a" providerId="ADAL" clId="{A71F6F79-6396-5AAF-A250-CD138534B983}" dt="2025-10-31T12:57:54.836" v="7727"/>
          <pc:sldLayoutMkLst>
            <pc:docMk/>
            <pc:sldMasterMk cId="1973190239" sldId="2147483704"/>
            <pc:sldLayoutMk cId="958034469" sldId="2147483708"/>
          </pc:sldLayoutMkLst>
          <pc:spChg chg="add mod">
            <ac:chgData name="Sandra María Castro" userId="bfbfe010-a306-4f18-9456-a6a03f747a6a" providerId="ADAL" clId="{A71F6F79-6396-5AAF-A250-CD138534B983}" dt="2025-10-31T12:57:54.836" v="7727"/>
            <ac:spMkLst>
              <pc:docMk/>
              <pc:sldMasterMk cId="1973190239" sldId="2147483704"/>
              <pc:sldLayoutMk cId="958034469" sldId="2147483708"/>
              <ac:spMk id="8" creationId="{53361769-ACB5-2212-3DC7-A34E240D7801}"/>
            </ac:spMkLst>
          </pc:spChg>
        </pc:sldLayoutChg>
        <pc:sldLayoutChg chg="addSp delSp modSp mod">
          <pc:chgData name="Sandra María Castro" userId="bfbfe010-a306-4f18-9456-a6a03f747a6a" providerId="ADAL" clId="{A71F6F79-6396-5AAF-A250-CD138534B983}" dt="2025-10-31T12:58:02.527" v="7729"/>
          <pc:sldLayoutMkLst>
            <pc:docMk/>
            <pc:sldMasterMk cId="1973190239" sldId="2147483704"/>
            <pc:sldLayoutMk cId="1892458964" sldId="2147483709"/>
          </pc:sldLayoutMkLst>
          <pc:spChg chg="add mod">
            <ac:chgData name="Sandra María Castro" userId="bfbfe010-a306-4f18-9456-a6a03f747a6a" providerId="ADAL" clId="{A71F6F79-6396-5AAF-A250-CD138534B983}" dt="2025-10-31T12:58:02.527" v="7729"/>
            <ac:spMkLst>
              <pc:docMk/>
              <pc:sldMasterMk cId="1973190239" sldId="2147483704"/>
              <pc:sldLayoutMk cId="1892458964" sldId="2147483709"/>
              <ac:spMk id="10" creationId="{2BAB58C5-41C5-45FE-07A2-7E45E2A93B10}"/>
            </ac:spMkLst>
          </pc:spChg>
        </pc:sldLayoutChg>
        <pc:sldLayoutChg chg="addSp delSp modSp mod">
          <pc:chgData name="Sandra María Castro" userId="bfbfe010-a306-4f18-9456-a6a03f747a6a" providerId="ADAL" clId="{A71F6F79-6396-5AAF-A250-CD138534B983}" dt="2025-10-31T12:58:10.580" v="7731"/>
          <pc:sldLayoutMkLst>
            <pc:docMk/>
            <pc:sldMasterMk cId="1973190239" sldId="2147483704"/>
            <pc:sldLayoutMk cId="1791564217" sldId="2147483710"/>
          </pc:sldLayoutMkLst>
          <pc:spChg chg="add mod">
            <ac:chgData name="Sandra María Castro" userId="bfbfe010-a306-4f18-9456-a6a03f747a6a" providerId="ADAL" clId="{A71F6F79-6396-5AAF-A250-CD138534B983}" dt="2025-10-31T12:58:10.580" v="7731"/>
            <ac:spMkLst>
              <pc:docMk/>
              <pc:sldMasterMk cId="1973190239" sldId="2147483704"/>
              <pc:sldLayoutMk cId="1791564217" sldId="2147483710"/>
              <ac:spMk id="6" creationId="{3CBA8BFC-EB5C-345B-3387-7454DE33A35E}"/>
            </ac:spMkLst>
          </pc:spChg>
        </pc:sldLayoutChg>
        <pc:sldLayoutChg chg="addSp delSp modSp mod">
          <pc:chgData name="Sandra María Castro" userId="bfbfe010-a306-4f18-9456-a6a03f747a6a" providerId="ADAL" clId="{A71F6F79-6396-5AAF-A250-CD138534B983}" dt="2025-10-31T12:58:23.744" v="7733"/>
          <pc:sldLayoutMkLst>
            <pc:docMk/>
            <pc:sldMasterMk cId="1973190239" sldId="2147483704"/>
            <pc:sldLayoutMk cId="3630503073" sldId="2147483711"/>
          </pc:sldLayoutMkLst>
          <pc:spChg chg="add mod">
            <ac:chgData name="Sandra María Castro" userId="bfbfe010-a306-4f18-9456-a6a03f747a6a" providerId="ADAL" clId="{A71F6F79-6396-5AAF-A250-CD138534B983}" dt="2025-10-31T12:58:23.744" v="7733"/>
            <ac:spMkLst>
              <pc:docMk/>
              <pc:sldMasterMk cId="1973190239" sldId="2147483704"/>
              <pc:sldLayoutMk cId="3630503073" sldId="2147483711"/>
              <ac:spMk id="5" creationId="{C81FD9FC-9A92-CD41-C9EE-A23E9E4D2EDF}"/>
            </ac:spMkLst>
          </pc:spChg>
        </pc:sldLayoutChg>
      </pc:sldMaster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github.com/airspeed-velocity/asv"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github.com/airspeed-velocity/asv"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A363F4-3432-4C8E-9D98-C5B77BDC5ED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6134D03-8C76-4707-89E2-35D307F66713}">
      <dgm:prSet/>
      <dgm:spPr/>
      <dgm:t>
        <a:bodyPr/>
        <a:lstStyle/>
        <a:p>
          <a:r>
            <a:rPr lang="en-DE"/>
            <a:t>What is CASA</a:t>
          </a:r>
          <a:r>
            <a:rPr lang="en-US"/>
            <a:t>?</a:t>
          </a:r>
        </a:p>
      </dgm:t>
    </dgm:pt>
    <dgm:pt modelId="{6F73365F-977A-457B-83A1-AADE13CD306B}" type="parTrans" cxnId="{6011A3EA-3018-46E1-BBA2-DCB7DC798FB8}">
      <dgm:prSet/>
      <dgm:spPr/>
      <dgm:t>
        <a:bodyPr/>
        <a:lstStyle/>
        <a:p>
          <a:endParaRPr lang="en-US"/>
        </a:p>
      </dgm:t>
    </dgm:pt>
    <dgm:pt modelId="{2F62EA7A-D3E5-4F8D-BCDF-6F194BD046C7}" type="sibTrans" cxnId="{6011A3EA-3018-46E1-BBA2-DCB7DC798FB8}">
      <dgm:prSet/>
      <dgm:spPr/>
      <dgm:t>
        <a:bodyPr/>
        <a:lstStyle/>
        <a:p>
          <a:endParaRPr lang="en-US"/>
        </a:p>
      </dgm:t>
    </dgm:pt>
    <dgm:pt modelId="{327F4485-24DD-4BB5-ADEB-EBEAB3B4A7D4}">
      <dgm:prSet/>
      <dgm:spPr/>
      <dgm:t>
        <a:bodyPr/>
        <a:lstStyle/>
        <a:p>
          <a:r>
            <a:rPr lang="en-DE"/>
            <a:t>CASA E</a:t>
          </a:r>
          <a:r>
            <a:rPr lang="en-GB"/>
            <a:t>a</a:t>
          </a:r>
          <a:r>
            <a:rPr lang="en-DE"/>
            <a:t>rly Challenges</a:t>
          </a:r>
          <a:endParaRPr lang="en-US"/>
        </a:p>
      </dgm:t>
    </dgm:pt>
    <dgm:pt modelId="{1664D7A4-7933-4E07-ABAA-5DAA885BD609}" type="parTrans" cxnId="{AFBA1D2D-DDD3-40A0-82F8-82B5B1525F2A}">
      <dgm:prSet/>
      <dgm:spPr/>
      <dgm:t>
        <a:bodyPr/>
        <a:lstStyle/>
        <a:p>
          <a:endParaRPr lang="en-US"/>
        </a:p>
      </dgm:t>
    </dgm:pt>
    <dgm:pt modelId="{2FD26FEF-CDFC-46C1-993F-74400E194C60}" type="sibTrans" cxnId="{AFBA1D2D-DDD3-40A0-82F8-82B5B1525F2A}">
      <dgm:prSet/>
      <dgm:spPr/>
      <dgm:t>
        <a:bodyPr/>
        <a:lstStyle/>
        <a:p>
          <a:endParaRPr lang="en-US"/>
        </a:p>
      </dgm:t>
    </dgm:pt>
    <dgm:pt modelId="{CD010711-068D-4B93-B97D-70C91EE07C2E}">
      <dgm:prSet/>
      <dgm:spPr/>
      <dgm:t>
        <a:bodyPr/>
        <a:lstStyle/>
        <a:p>
          <a:r>
            <a:rPr lang="en-US"/>
            <a:t>Effective Strategies for Testing</a:t>
          </a:r>
        </a:p>
      </dgm:t>
    </dgm:pt>
    <dgm:pt modelId="{5A51239B-F282-43E6-BB2B-D07BA4763D3B}" type="parTrans" cxnId="{8735E201-CD1E-4843-A561-9E21BCCE2BAB}">
      <dgm:prSet/>
      <dgm:spPr/>
      <dgm:t>
        <a:bodyPr/>
        <a:lstStyle/>
        <a:p>
          <a:endParaRPr lang="en-US"/>
        </a:p>
      </dgm:t>
    </dgm:pt>
    <dgm:pt modelId="{93E4BC33-927F-4C91-A967-F91932AB8567}" type="sibTrans" cxnId="{8735E201-CD1E-4843-A561-9E21BCCE2BAB}">
      <dgm:prSet/>
      <dgm:spPr/>
      <dgm:t>
        <a:bodyPr/>
        <a:lstStyle/>
        <a:p>
          <a:endParaRPr lang="en-US"/>
        </a:p>
      </dgm:t>
    </dgm:pt>
    <dgm:pt modelId="{405A0CE2-0D59-4EF8-BE3F-6B12B1F72A19}">
      <dgm:prSet/>
      <dgm:spPr/>
      <dgm:t>
        <a:bodyPr/>
        <a:lstStyle/>
        <a:p>
          <a:r>
            <a:rPr lang="en-US"/>
            <a:t>CASA New Challenges</a:t>
          </a:r>
        </a:p>
      </dgm:t>
    </dgm:pt>
    <dgm:pt modelId="{872F1BEA-6775-45E7-938F-F8B4E7E0B837}" type="parTrans" cxnId="{E2DA3A54-E9F6-4DE3-8A43-AEE11F297C0D}">
      <dgm:prSet/>
      <dgm:spPr/>
      <dgm:t>
        <a:bodyPr/>
        <a:lstStyle/>
        <a:p>
          <a:endParaRPr lang="en-US"/>
        </a:p>
      </dgm:t>
    </dgm:pt>
    <dgm:pt modelId="{34F7ACB9-643D-4F4F-B005-53C6DC4F728D}" type="sibTrans" cxnId="{E2DA3A54-E9F6-4DE3-8A43-AEE11F297C0D}">
      <dgm:prSet/>
      <dgm:spPr/>
      <dgm:t>
        <a:bodyPr/>
        <a:lstStyle/>
        <a:p>
          <a:endParaRPr lang="en-US"/>
        </a:p>
      </dgm:t>
    </dgm:pt>
    <dgm:pt modelId="{52F28DBD-C9B9-42A0-BE87-1CC773024977}">
      <dgm:prSet/>
      <dgm:spPr/>
      <dgm:t>
        <a:bodyPr/>
        <a:lstStyle/>
        <a:p>
          <a:r>
            <a:rPr lang="en-US"/>
            <a:t>Lessons Learned</a:t>
          </a:r>
        </a:p>
      </dgm:t>
    </dgm:pt>
    <dgm:pt modelId="{BEE4CDF9-3895-4B16-8312-709610EE1E78}" type="parTrans" cxnId="{A55B00A4-70DE-40EF-8F27-B1B64E588924}">
      <dgm:prSet/>
      <dgm:spPr/>
      <dgm:t>
        <a:bodyPr/>
        <a:lstStyle/>
        <a:p>
          <a:endParaRPr lang="en-US"/>
        </a:p>
      </dgm:t>
    </dgm:pt>
    <dgm:pt modelId="{1B92FDB5-13E1-403B-953B-B78368489A90}" type="sibTrans" cxnId="{A55B00A4-70DE-40EF-8F27-B1B64E588924}">
      <dgm:prSet/>
      <dgm:spPr/>
      <dgm:t>
        <a:bodyPr/>
        <a:lstStyle/>
        <a:p>
          <a:endParaRPr lang="en-US"/>
        </a:p>
      </dgm:t>
    </dgm:pt>
    <dgm:pt modelId="{35736F72-1B75-1D49-A5DB-CB2AB18AEEC7}" type="pres">
      <dgm:prSet presAssocID="{2BA363F4-3432-4C8E-9D98-C5B77BDC5ED3}" presName="linear" presStyleCnt="0">
        <dgm:presLayoutVars>
          <dgm:animLvl val="lvl"/>
          <dgm:resizeHandles val="exact"/>
        </dgm:presLayoutVars>
      </dgm:prSet>
      <dgm:spPr/>
    </dgm:pt>
    <dgm:pt modelId="{FE6E3778-F139-F94B-9BBD-876E4E59FF3B}" type="pres">
      <dgm:prSet presAssocID="{C6134D03-8C76-4707-89E2-35D307F66713}" presName="parentText" presStyleLbl="node1" presStyleIdx="0" presStyleCnt="5">
        <dgm:presLayoutVars>
          <dgm:chMax val="0"/>
          <dgm:bulletEnabled val="1"/>
        </dgm:presLayoutVars>
      </dgm:prSet>
      <dgm:spPr/>
    </dgm:pt>
    <dgm:pt modelId="{2E2634F3-0C05-3D42-BC2E-24FFDBBE3873}" type="pres">
      <dgm:prSet presAssocID="{2F62EA7A-D3E5-4F8D-BCDF-6F194BD046C7}" presName="spacer" presStyleCnt="0"/>
      <dgm:spPr/>
    </dgm:pt>
    <dgm:pt modelId="{1EFA0ACD-B58F-B344-8E06-8C9AEC490FA2}" type="pres">
      <dgm:prSet presAssocID="{327F4485-24DD-4BB5-ADEB-EBEAB3B4A7D4}" presName="parentText" presStyleLbl="node1" presStyleIdx="1" presStyleCnt="5">
        <dgm:presLayoutVars>
          <dgm:chMax val="0"/>
          <dgm:bulletEnabled val="1"/>
        </dgm:presLayoutVars>
      </dgm:prSet>
      <dgm:spPr/>
    </dgm:pt>
    <dgm:pt modelId="{26EDE6EA-16D8-9449-ACE7-E7966438D621}" type="pres">
      <dgm:prSet presAssocID="{2FD26FEF-CDFC-46C1-993F-74400E194C60}" presName="spacer" presStyleCnt="0"/>
      <dgm:spPr/>
    </dgm:pt>
    <dgm:pt modelId="{70E0732A-7CF1-B045-BAA2-EF6239AFB717}" type="pres">
      <dgm:prSet presAssocID="{CD010711-068D-4B93-B97D-70C91EE07C2E}" presName="parentText" presStyleLbl="node1" presStyleIdx="2" presStyleCnt="5">
        <dgm:presLayoutVars>
          <dgm:chMax val="0"/>
          <dgm:bulletEnabled val="1"/>
        </dgm:presLayoutVars>
      </dgm:prSet>
      <dgm:spPr/>
    </dgm:pt>
    <dgm:pt modelId="{5E8BCDC3-1239-E04E-AEFC-4216F04B409A}" type="pres">
      <dgm:prSet presAssocID="{93E4BC33-927F-4C91-A967-F91932AB8567}" presName="spacer" presStyleCnt="0"/>
      <dgm:spPr/>
    </dgm:pt>
    <dgm:pt modelId="{10D3715B-7685-DD4F-B119-85485E45CB96}" type="pres">
      <dgm:prSet presAssocID="{405A0CE2-0D59-4EF8-BE3F-6B12B1F72A19}" presName="parentText" presStyleLbl="node1" presStyleIdx="3" presStyleCnt="5">
        <dgm:presLayoutVars>
          <dgm:chMax val="0"/>
          <dgm:bulletEnabled val="1"/>
        </dgm:presLayoutVars>
      </dgm:prSet>
      <dgm:spPr/>
    </dgm:pt>
    <dgm:pt modelId="{1C59B2BA-FDFC-704F-8706-96ED1ECC0058}" type="pres">
      <dgm:prSet presAssocID="{34F7ACB9-643D-4F4F-B005-53C6DC4F728D}" presName="spacer" presStyleCnt="0"/>
      <dgm:spPr/>
    </dgm:pt>
    <dgm:pt modelId="{38EE7DA8-CED1-514D-BF77-A7378569DC50}" type="pres">
      <dgm:prSet presAssocID="{52F28DBD-C9B9-42A0-BE87-1CC773024977}" presName="parentText" presStyleLbl="node1" presStyleIdx="4" presStyleCnt="5">
        <dgm:presLayoutVars>
          <dgm:chMax val="0"/>
          <dgm:bulletEnabled val="1"/>
        </dgm:presLayoutVars>
      </dgm:prSet>
      <dgm:spPr/>
    </dgm:pt>
  </dgm:ptLst>
  <dgm:cxnLst>
    <dgm:cxn modelId="{8735E201-CD1E-4843-A561-9E21BCCE2BAB}" srcId="{2BA363F4-3432-4C8E-9D98-C5B77BDC5ED3}" destId="{CD010711-068D-4B93-B97D-70C91EE07C2E}" srcOrd="2" destOrd="0" parTransId="{5A51239B-F282-43E6-BB2B-D07BA4763D3B}" sibTransId="{93E4BC33-927F-4C91-A967-F91932AB8567}"/>
    <dgm:cxn modelId="{AFBA1D2D-DDD3-40A0-82F8-82B5B1525F2A}" srcId="{2BA363F4-3432-4C8E-9D98-C5B77BDC5ED3}" destId="{327F4485-24DD-4BB5-ADEB-EBEAB3B4A7D4}" srcOrd="1" destOrd="0" parTransId="{1664D7A4-7933-4E07-ABAA-5DAA885BD609}" sibTransId="{2FD26FEF-CDFC-46C1-993F-74400E194C60}"/>
    <dgm:cxn modelId="{A69CE134-18A1-D84A-AEC4-3D3DA24AE9EC}" type="presOf" srcId="{CD010711-068D-4B93-B97D-70C91EE07C2E}" destId="{70E0732A-7CF1-B045-BAA2-EF6239AFB717}" srcOrd="0" destOrd="0" presId="urn:microsoft.com/office/officeart/2005/8/layout/vList2"/>
    <dgm:cxn modelId="{E2DA3A54-E9F6-4DE3-8A43-AEE11F297C0D}" srcId="{2BA363F4-3432-4C8E-9D98-C5B77BDC5ED3}" destId="{405A0CE2-0D59-4EF8-BE3F-6B12B1F72A19}" srcOrd="3" destOrd="0" parTransId="{872F1BEA-6775-45E7-938F-F8B4E7E0B837}" sibTransId="{34F7ACB9-643D-4F4F-B005-53C6DC4F728D}"/>
    <dgm:cxn modelId="{42CD4B55-5A9C-BA4F-B77B-149DBE4F362E}" type="presOf" srcId="{C6134D03-8C76-4707-89E2-35D307F66713}" destId="{FE6E3778-F139-F94B-9BBD-876E4E59FF3B}" srcOrd="0" destOrd="0" presId="urn:microsoft.com/office/officeart/2005/8/layout/vList2"/>
    <dgm:cxn modelId="{B9ED296A-AEEA-C542-AD03-0F64495F4A82}" type="presOf" srcId="{2BA363F4-3432-4C8E-9D98-C5B77BDC5ED3}" destId="{35736F72-1B75-1D49-A5DB-CB2AB18AEEC7}" srcOrd="0" destOrd="0" presId="urn:microsoft.com/office/officeart/2005/8/layout/vList2"/>
    <dgm:cxn modelId="{CC4C0D9F-9553-6142-8D40-936D1E1AA3D3}" type="presOf" srcId="{405A0CE2-0D59-4EF8-BE3F-6B12B1F72A19}" destId="{10D3715B-7685-DD4F-B119-85485E45CB96}" srcOrd="0" destOrd="0" presId="urn:microsoft.com/office/officeart/2005/8/layout/vList2"/>
    <dgm:cxn modelId="{A55B00A4-70DE-40EF-8F27-B1B64E588924}" srcId="{2BA363F4-3432-4C8E-9D98-C5B77BDC5ED3}" destId="{52F28DBD-C9B9-42A0-BE87-1CC773024977}" srcOrd="4" destOrd="0" parTransId="{BEE4CDF9-3895-4B16-8312-709610EE1E78}" sibTransId="{1B92FDB5-13E1-403B-953B-B78368489A90}"/>
    <dgm:cxn modelId="{FE9B5FAC-2573-A84E-9AAF-5E4B7DD58C04}" type="presOf" srcId="{52F28DBD-C9B9-42A0-BE87-1CC773024977}" destId="{38EE7DA8-CED1-514D-BF77-A7378569DC50}" srcOrd="0" destOrd="0" presId="urn:microsoft.com/office/officeart/2005/8/layout/vList2"/>
    <dgm:cxn modelId="{6011A3EA-3018-46E1-BBA2-DCB7DC798FB8}" srcId="{2BA363F4-3432-4C8E-9D98-C5B77BDC5ED3}" destId="{C6134D03-8C76-4707-89E2-35D307F66713}" srcOrd="0" destOrd="0" parTransId="{6F73365F-977A-457B-83A1-AADE13CD306B}" sibTransId="{2F62EA7A-D3E5-4F8D-BCDF-6F194BD046C7}"/>
    <dgm:cxn modelId="{B3741AEC-8480-764B-85E5-97FF8021E9F9}" type="presOf" srcId="{327F4485-24DD-4BB5-ADEB-EBEAB3B4A7D4}" destId="{1EFA0ACD-B58F-B344-8E06-8C9AEC490FA2}" srcOrd="0" destOrd="0" presId="urn:microsoft.com/office/officeart/2005/8/layout/vList2"/>
    <dgm:cxn modelId="{E3B02198-4F58-B64B-A9B5-BEB883144288}" type="presParOf" srcId="{35736F72-1B75-1D49-A5DB-CB2AB18AEEC7}" destId="{FE6E3778-F139-F94B-9BBD-876E4E59FF3B}" srcOrd="0" destOrd="0" presId="urn:microsoft.com/office/officeart/2005/8/layout/vList2"/>
    <dgm:cxn modelId="{8966E544-17A3-E848-B537-5B0AA033BE88}" type="presParOf" srcId="{35736F72-1B75-1D49-A5DB-CB2AB18AEEC7}" destId="{2E2634F3-0C05-3D42-BC2E-24FFDBBE3873}" srcOrd="1" destOrd="0" presId="urn:microsoft.com/office/officeart/2005/8/layout/vList2"/>
    <dgm:cxn modelId="{F7E71780-F80C-A547-8561-C35A311D8C21}" type="presParOf" srcId="{35736F72-1B75-1D49-A5DB-CB2AB18AEEC7}" destId="{1EFA0ACD-B58F-B344-8E06-8C9AEC490FA2}" srcOrd="2" destOrd="0" presId="urn:microsoft.com/office/officeart/2005/8/layout/vList2"/>
    <dgm:cxn modelId="{DB4FD976-6FED-EA48-88CE-7F0C46CAFFAC}" type="presParOf" srcId="{35736F72-1B75-1D49-A5DB-CB2AB18AEEC7}" destId="{26EDE6EA-16D8-9449-ACE7-E7966438D621}" srcOrd="3" destOrd="0" presId="urn:microsoft.com/office/officeart/2005/8/layout/vList2"/>
    <dgm:cxn modelId="{0E32630C-2D57-A84C-9C4C-48509ABDDA1B}" type="presParOf" srcId="{35736F72-1B75-1D49-A5DB-CB2AB18AEEC7}" destId="{70E0732A-7CF1-B045-BAA2-EF6239AFB717}" srcOrd="4" destOrd="0" presId="urn:microsoft.com/office/officeart/2005/8/layout/vList2"/>
    <dgm:cxn modelId="{A689B2A1-365E-0444-A6C1-BBF45B384B01}" type="presParOf" srcId="{35736F72-1B75-1D49-A5DB-CB2AB18AEEC7}" destId="{5E8BCDC3-1239-E04E-AEFC-4216F04B409A}" srcOrd="5" destOrd="0" presId="urn:microsoft.com/office/officeart/2005/8/layout/vList2"/>
    <dgm:cxn modelId="{78ACFC44-7C0C-DE4D-8175-D71D499A0C0B}" type="presParOf" srcId="{35736F72-1B75-1D49-A5DB-CB2AB18AEEC7}" destId="{10D3715B-7685-DD4F-B119-85485E45CB96}" srcOrd="6" destOrd="0" presId="urn:microsoft.com/office/officeart/2005/8/layout/vList2"/>
    <dgm:cxn modelId="{7859EF5E-EE39-244B-BEB8-F6A0C9CF4A5D}" type="presParOf" srcId="{35736F72-1B75-1D49-A5DB-CB2AB18AEEC7}" destId="{1C59B2BA-FDFC-704F-8706-96ED1ECC0058}" srcOrd="7" destOrd="0" presId="urn:microsoft.com/office/officeart/2005/8/layout/vList2"/>
    <dgm:cxn modelId="{4D17399E-AEA6-CF48-80C2-08A40514FBF6}" type="presParOf" srcId="{35736F72-1B75-1D49-A5DB-CB2AB18AEEC7}" destId="{38EE7DA8-CED1-514D-BF77-A7378569DC5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B6B64B-D59D-4E1D-A03C-5D47B23284A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9F1F077-E071-4FDC-B31A-D59B36EE3F94}">
      <dgm:prSet/>
      <dgm:spPr/>
      <dgm:t>
        <a:bodyPr/>
        <a:lstStyle/>
        <a:p>
          <a:r>
            <a:rPr lang="en-US"/>
            <a:t>Increased coverage of public functionality (</a:t>
          </a:r>
          <a:r>
            <a:rPr lang="en-US" b="1"/>
            <a:t>tasks</a:t>
          </a:r>
          <a:r>
            <a:rPr lang="en-US"/>
            <a:t> and tools)</a:t>
          </a:r>
        </a:p>
      </dgm:t>
    </dgm:pt>
    <dgm:pt modelId="{489FE59B-15B2-48F7-B771-2E77E6CB456A}" type="parTrans" cxnId="{1E3CEE48-2ED9-4F4F-B355-306BD6E9622C}">
      <dgm:prSet/>
      <dgm:spPr/>
      <dgm:t>
        <a:bodyPr/>
        <a:lstStyle/>
        <a:p>
          <a:endParaRPr lang="en-US"/>
        </a:p>
      </dgm:t>
    </dgm:pt>
    <dgm:pt modelId="{E8A8E2A1-54B6-4650-A7B0-0DF4555EBE8B}" type="sibTrans" cxnId="{1E3CEE48-2ED9-4F4F-B355-306BD6E9622C}">
      <dgm:prSet/>
      <dgm:spPr/>
      <dgm:t>
        <a:bodyPr/>
        <a:lstStyle/>
        <a:p>
          <a:endParaRPr lang="en-US"/>
        </a:p>
      </dgm:t>
    </dgm:pt>
    <dgm:pt modelId="{F604B0D0-685E-4B49-80A4-E2F21E1C9F5F}">
      <dgm:prSet/>
      <dgm:spPr>
        <a:ln>
          <a:solidFill>
            <a:schemeClr val="accent1">
              <a:lumMod val="60000"/>
              <a:lumOff val="40000"/>
            </a:schemeClr>
          </a:solidFill>
        </a:ln>
      </dgm:spPr>
      <dgm:t>
        <a:bodyPr/>
        <a:lstStyle/>
        <a:p>
          <a:r>
            <a:rPr lang="en-US"/>
            <a:t>Added more test cases to main tasks (prioritized test development)</a:t>
          </a:r>
        </a:p>
      </dgm:t>
    </dgm:pt>
    <dgm:pt modelId="{ABBDE1E2-5A93-46FB-B809-E943E2072042}" type="parTrans" cxnId="{1B809829-6002-4650-A5E3-E6070CC4838B}">
      <dgm:prSet/>
      <dgm:spPr/>
      <dgm:t>
        <a:bodyPr/>
        <a:lstStyle/>
        <a:p>
          <a:endParaRPr lang="en-US"/>
        </a:p>
      </dgm:t>
    </dgm:pt>
    <dgm:pt modelId="{F538FA0D-BEE2-4F87-813E-A89A00E49093}" type="sibTrans" cxnId="{1B809829-6002-4650-A5E3-E6070CC4838B}">
      <dgm:prSet/>
      <dgm:spPr/>
      <dgm:t>
        <a:bodyPr/>
        <a:lstStyle/>
        <a:p>
          <a:endParaRPr lang="en-US"/>
        </a:p>
      </dgm:t>
    </dgm:pt>
    <dgm:pt modelId="{34E7D101-248A-4784-9BD4-0CB388E92519}">
      <dgm:prSet/>
      <dgm:spPr>
        <a:ln>
          <a:solidFill>
            <a:schemeClr val="accent6"/>
          </a:solidFill>
        </a:ln>
      </dgm:spPr>
      <dgm:t>
        <a:bodyPr/>
        <a:lstStyle/>
        <a:p>
          <a:r>
            <a:rPr lang="en-US"/>
            <a:t>Added serial and MPI tests for parallelized tasks (mainly imaging task </a:t>
          </a:r>
          <a:r>
            <a:rPr lang="en-US">
              <a:sym typeface="Wingdings" panose="05000000000000000000" pitchFamily="2" charset="2"/>
            </a:rPr>
            <a:t></a:t>
          </a:r>
          <a:r>
            <a:rPr lang="en-US"/>
            <a:t> tclean)</a:t>
          </a:r>
        </a:p>
      </dgm:t>
    </dgm:pt>
    <dgm:pt modelId="{A5CE6559-3EA8-480E-BFB4-A47D592EC729}" type="parTrans" cxnId="{EF26B696-0858-4DC9-BED9-95D8C70A5FDA}">
      <dgm:prSet/>
      <dgm:spPr/>
      <dgm:t>
        <a:bodyPr/>
        <a:lstStyle/>
        <a:p>
          <a:endParaRPr lang="en-US"/>
        </a:p>
      </dgm:t>
    </dgm:pt>
    <dgm:pt modelId="{66BBD95A-ADEE-430B-960B-66AF993B67D4}" type="sibTrans" cxnId="{EF26B696-0858-4DC9-BED9-95D8C70A5FDA}">
      <dgm:prSet/>
      <dgm:spPr/>
      <dgm:t>
        <a:bodyPr/>
        <a:lstStyle/>
        <a:p>
          <a:endParaRPr lang="en-US"/>
        </a:p>
      </dgm:t>
    </dgm:pt>
    <dgm:pt modelId="{C2B2E3D1-3823-4336-98E9-F890A05B5B5C}">
      <dgm:prSet/>
      <dgm:spPr/>
      <dgm:t>
        <a:bodyPr/>
        <a:lstStyle/>
        <a:p>
          <a:endParaRPr lang="en-US"/>
        </a:p>
      </dgm:t>
    </dgm:pt>
    <dgm:pt modelId="{7FE230F3-0A8B-4672-9C4D-E12CEC45F3D1}" type="parTrans" cxnId="{8086164E-DAE6-468C-911C-0AF3E7F6A16D}">
      <dgm:prSet/>
      <dgm:spPr/>
      <dgm:t>
        <a:bodyPr/>
        <a:lstStyle/>
        <a:p>
          <a:endParaRPr lang="en-US"/>
        </a:p>
      </dgm:t>
    </dgm:pt>
    <dgm:pt modelId="{76597FA9-91EF-4DA5-AF0D-C8F2FA7033CB}" type="sibTrans" cxnId="{8086164E-DAE6-468C-911C-0AF3E7F6A16D}">
      <dgm:prSet/>
      <dgm:spPr/>
      <dgm:t>
        <a:bodyPr/>
        <a:lstStyle/>
        <a:p>
          <a:endParaRPr lang="en-US"/>
        </a:p>
      </dgm:t>
    </dgm:pt>
    <dgm:pt modelId="{DBC52D23-DD7A-4B92-9410-600041ACB0DF}">
      <dgm:prSet/>
      <dgm:spPr>
        <a:ln>
          <a:solidFill>
            <a:srgbClr val="FFFF00"/>
          </a:solidFill>
        </a:ln>
      </dgm:spPr>
      <dgm:t>
        <a:bodyPr/>
        <a:lstStyle/>
        <a:p>
          <a:r>
            <a:rPr lang="en-US" dirty="0"/>
            <a:t>Added benchmark performance tests for main tasks (</a:t>
          </a:r>
          <a:r>
            <a:rPr lang="en-US" b="1" dirty="0">
              <a:hlinkClick xmlns:r="http://schemas.openxmlformats.org/officeDocument/2006/relationships" r:id="rId1"/>
            </a:rPr>
            <a:t>Airspeed Velocity </a:t>
          </a:r>
          <a:r>
            <a:rPr lang="en-US" b="1" dirty="0"/>
            <a:t>– ASV</a:t>
          </a:r>
          <a:r>
            <a:rPr lang="en-US" dirty="0"/>
            <a:t>)</a:t>
          </a:r>
        </a:p>
      </dgm:t>
    </dgm:pt>
    <dgm:pt modelId="{FE67ACD6-1570-451E-926C-4C9EC10D390E}" type="parTrans" cxnId="{22BC3B81-D210-4BF8-A188-CC7696E9A1D1}">
      <dgm:prSet/>
      <dgm:spPr/>
      <dgm:t>
        <a:bodyPr/>
        <a:lstStyle/>
        <a:p>
          <a:endParaRPr lang="en-US"/>
        </a:p>
      </dgm:t>
    </dgm:pt>
    <dgm:pt modelId="{13249267-7EDB-4D1D-AE6E-AF617B6F2A4A}" type="sibTrans" cxnId="{22BC3B81-D210-4BF8-A188-CC7696E9A1D1}">
      <dgm:prSet/>
      <dgm:spPr/>
      <dgm:t>
        <a:bodyPr/>
        <a:lstStyle/>
        <a:p>
          <a:endParaRPr lang="en-US"/>
        </a:p>
      </dgm:t>
    </dgm:pt>
    <dgm:pt modelId="{006E2587-D9B2-45AF-BA03-28AB3A17391E}">
      <dgm:prSet/>
      <dgm:spPr>
        <a:ln>
          <a:solidFill>
            <a:srgbClr val="00B0F0"/>
          </a:solidFill>
        </a:ln>
      </dgm:spPr>
      <dgm:t>
        <a:bodyPr/>
        <a:lstStyle/>
        <a:p>
          <a:r>
            <a:rPr lang="en-US"/>
            <a:t>Added stakeholder tests</a:t>
          </a:r>
        </a:p>
      </dgm:t>
    </dgm:pt>
    <dgm:pt modelId="{6404807E-C147-4EE2-A414-4CD3D228491F}" type="parTrans" cxnId="{2F122726-B106-4BA9-AC49-4F5544493BA3}">
      <dgm:prSet/>
      <dgm:spPr/>
      <dgm:t>
        <a:bodyPr/>
        <a:lstStyle/>
        <a:p>
          <a:endParaRPr lang="en-US"/>
        </a:p>
      </dgm:t>
    </dgm:pt>
    <dgm:pt modelId="{1895031E-29E8-4647-B601-0365FF19605D}" type="sibTrans" cxnId="{2F122726-B106-4BA9-AC49-4F5544493BA3}">
      <dgm:prSet/>
      <dgm:spPr/>
      <dgm:t>
        <a:bodyPr/>
        <a:lstStyle/>
        <a:p>
          <a:endParaRPr lang="en-US"/>
        </a:p>
      </dgm:t>
    </dgm:pt>
    <dgm:pt modelId="{465D0C41-1DDE-A34C-B98C-A3CDF295A4A8}" type="pres">
      <dgm:prSet presAssocID="{0FB6B64B-D59D-4E1D-A03C-5D47B23284A5}" presName="vert0" presStyleCnt="0">
        <dgm:presLayoutVars>
          <dgm:dir/>
          <dgm:animOne val="branch"/>
          <dgm:animLvl val="lvl"/>
        </dgm:presLayoutVars>
      </dgm:prSet>
      <dgm:spPr/>
    </dgm:pt>
    <dgm:pt modelId="{4723D95F-6A2B-A546-AC01-90B80E57DE63}" type="pres">
      <dgm:prSet presAssocID="{39F1F077-E071-4FDC-B31A-D59B36EE3F94}" presName="thickLine" presStyleLbl="alignNode1" presStyleIdx="0" presStyleCnt="6"/>
      <dgm:spPr>
        <a:ln>
          <a:solidFill>
            <a:schemeClr val="accent6">
              <a:lumMod val="60000"/>
              <a:lumOff val="40000"/>
            </a:schemeClr>
          </a:solidFill>
        </a:ln>
      </dgm:spPr>
    </dgm:pt>
    <dgm:pt modelId="{723B3F2D-9E65-6746-9C13-C2DB5A45272B}" type="pres">
      <dgm:prSet presAssocID="{39F1F077-E071-4FDC-B31A-D59B36EE3F94}" presName="horz1" presStyleCnt="0"/>
      <dgm:spPr/>
    </dgm:pt>
    <dgm:pt modelId="{DBA921C6-3064-794C-A2BD-391BB6E73340}" type="pres">
      <dgm:prSet presAssocID="{39F1F077-E071-4FDC-B31A-D59B36EE3F94}" presName="tx1" presStyleLbl="revTx" presStyleIdx="0" presStyleCnt="6"/>
      <dgm:spPr/>
    </dgm:pt>
    <dgm:pt modelId="{06784F16-FD1E-A54F-ADD5-07A87B167F9D}" type="pres">
      <dgm:prSet presAssocID="{39F1F077-E071-4FDC-B31A-D59B36EE3F94}" presName="vert1" presStyleCnt="0"/>
      <dgm:spPr/>
    </dgm:pt>
    <dgm:pt modelId="{4F63B3E9-FBDA-AD4F-969B-CC95D3FE8FB8}" type="pres">
      <dgm:prSet presAssocID="{F604B0D0-685E-4B49-80A4-E2F21E1C9F5F}" presName="thickLine" presStyleLbl="alignNode1" presStyleIdx="1" presStyleCnt="6"/>
      <dgm:spPr/>
    </dgm:pt>
    <dgm:pt modelId="{33E2DBF2-4982-EC4F-BD1B-5E00818F2392}" type="pres">
      <dgm:prSet presAssocID="{F604B0D0-685E-4B49-80A4-E2F21E1C9F5F}" presName="horz1" presStyleCnt="0"/>
      <dgm:spPr/>
    </dgm:pt>
    <dgm:pt modelId="{DD50F816-63C8-D74B-9F3A-5DB13765B4A0}" type="pres">
      <dgm:prSet presAssocID="{F604B0D0-685E-4B49-80A4-E2F21E1C9F5F}" presName="tx1" presStyleLbl="revTx" presStyleIdx="1" presStyleCnt="6"/>
      <dgm:spPr/>
    </dgm:pt>
    <dgm:pt modelId="{B8CD02C7-CA74-AC48-BFF1-10081FB815E9}" type="pres">
      <dgm:prSet presAssocID="{F604B0D0-685E-4B49-80A4-E2F21E1C9F5F}" presName="vert1" presStyleCnt="0"/>
      <dgm:spPr/>
    </dgm:pt>
    <dgm:pt modelId="{C9D93EF7-0670-CE47-9845-6131F7F82863}" type="pres">
      <dgm:prSet presAssocID="{34E7D101-248A-4784-9BD4-0CB388E92519}" presName="thickLine" presStyleLbl="alignNode1" presStyleIdx="2" presStyleCnt="6"/>
      <dgm:spPr/>
    </dgm:pt>
    <dgm:pt modelId="{63762B32-9703-4A42-BBEA-C3AD15B6099E}" type="pres">
      <dgm:prSet presAssocID="{34E7D101-248A-4784-9BD4-0CB388E92519}" presName="horz1" presStyleCnt="0"/>
      <dgm:spPr/>
    </dgm:pt>
    <dgm:pt modelId="{796CFB90-70E6-874C-B399-3E85AD51D6C4}" type="pres">
      <dgm:prSet presAssocID="{34E7D101-248A-4784-9BD4-0CB388E92519}" presName="tx1" presStyleLbl="revTx" presStyleIdx="2" presStyleCnt="6"/>
      <dgm:spPr/>
    </dgm:pt>
    <dgm:pt modelId="{9B805DBF-3EB5-1B4D-A33D-A96645A37B27}" type="pres">
      <dgm:prSet presAssocID="{34E7D101-248A-4784-9BD4-0CB388E92519}" presName="vert1" presStyleCnt="0"/>
      <dgm:spPr/>
    </dgm:pt>
    <dgm:pt modelId="{976F7565-16A2-1546-A4A3-273B887E316F}" type="pres">
      <dgm:prSet presAssocID="{C2B2E3D1-3823-4336-98E9-F890A05B5B5C}" presName="thickLine" presStyleLbl="alignNode1" presStyleIdx="3" presStyleCnt="6"/>
      <dgm:spPr/>
    </dgm:pt>
    <dgm:pt modelId="{23438E88-8F5E-FE4E-BEDA-C0513FF6ED99}" type="pres">
      <dgm:prSet presAssocID="{C2B2E3D1-3823-4336-98E9-F890A05B5B5C}" presName="horz1" presStyleCnt="0"/>
      <dgm:spPr/>
    </dgm:pt>
    <dgm:pt modelId="{7EE3F14E-BD1B-4C4F-A6D5-E2880A1ADB97}" type="pres">
      <dgm:prSet presAssocID="{C2B2E3D1-3823-4336-98E9-F890A05B5B5C}" presName="tx1" presStyleLbl="revTx" presStyleIdx="3" presStyleCnt="6"/>
      <dgm:spPr/>
    </dgm:pt>
    <dgm:pt modelId="{6097E9D3-33EE-0E42-8DE3-2EF50F428A37}" type="pres">
      <dgm:prSet presAssocID="{C2B2E3D1-3823-4336-98E9-F890A05B5B5C}" presName="vert1" presStyleCnt="0"/>
      <dgm:spPr/>
    </dgm:pt>
    <dgm:pt modelId="{AF48E55F-1B10-0A4C-8505-866A269EE231}" type="pres">
      <dgm:prSet presAssocID="{DBC52D23-DD7A-4B92-9410-600041ACB0DF}" presName="thickLine" presStyleLbl="alignNode1" presStyleIdx="4" presStyleCnt="6"/>
      <dgm:spPr/>
    </dgm:pt>
    <dgm:pt modelId="{D67C25BC-8BA8-464A-906F-226E4D482F59}" type="pres">
      <dgm:prSet presAssocID="{DBC52D23-DD7A-4B92-9410-600041ACB0DF}" presName="horz1" presStyleCnt="0"/>
      <dgm:spPr/>
    </dgm:pt>
    <dgm:pt modelId="{E9676F86-F688-AB43-8FC1-3733648018BE}" type="pres">
      <dgm:prSet presAssocID="{DBC52D23-DD7A-4B92-9410-600041ACB0DF}" presName="tx1" presStyleLbl="revTx" presStyleIdx="4" presStyleCnt="6"/>
      <dgm:spPr/>
    </dgm:pt>
    <dgm:pt modelId="{F83B12B2-83D8-2549-8BA2-5A65C2154C97}" type="pres">
      <dgm:prSet presAssocID="{DBC52D23-DD7A-4B92-9410-600041ACB0DF}" presName="vert1" presStyleCnt="0"/>
      <dgm:spPr/>
    </dgm:pt>
    <dgm:pt modelId="{25742025-06A6-8E4C-98E6-311A5B2D0863}" type="pres">
      <dgm:prSet presAssocID="{006E2587-D9B2-45AF-BA03-28AB3A17391E}" presName="thickLine" presStyleLbl="alignNode1" presStyleIdx="5" presStyleCnt="6"/>
      <dgm:spPr/>
    </dgm:pt>
    <dgm:pt modelId="{4F6EA225-C2C3-FD44-8BFC-DC57CC7B831A}" type="pres">
      <dgm:prSet presAssocID="{006E2587-D9B2-45AF-BA03-28AB3A17391E}" presName="horz1" presStyleCnt="0"/>
      <dgm:spPr/>
    </dgm:pt>
    <dgm:pt modelId="{224B8E4A-C2BF-E848-A0E6-D83B542F2B76}" type="pres">
      <dgm:prSet presAssocID="{006E2587-D9B2-45AF-BA03-28AB3A17391E}" presName="tx1" presStyleLbl="revTx" presStyleIdx="5" presStyleCnt="6"/>
      <dgm:spPr/>
    </dgm:pt>
    <dgm:pt modelId="{E5F2B3C2-17BC-2B44-BBC8-379E16574A7E}" type="pres">
      <dgm:prSet presAssocID="{006E2587-D9B2-45AF-BA03-28AB3A17391E}" presName="vert1" presStyleCnt="0"/>
      <dgm:spPr/>
    </dgm:pt>
  </dgm:ptLst>
  <dgm:cxnLst>
    <dgm:cxn modelId="{710E3D21-0D21-3A42-A87F-67463EC51B46}" type="presOf" srcId="{006E2587-D9B2-45AF-BA03-28AB3A17391E}" destId="{224B8E4A-C2BF-E848-A0E6-D83B542F2B76}" srcOrd="0" destOrd="0" presId="urn:microsoft.com/office/officeart/2008/layout/LinedList"/>
    <dgm:cxn modelId="{2F122726-B106-4BA9-AC49-4F5544493BA3}" srcId="{0FB6B64B-D59D-4E1D-A03C-5D47B23284A5}" destId="{006E2587-D9B2-45AF-BA03-28AB3A17391E}" srcOrd="5" destOrd="0" parTransId="{6404807E-C147-4EE2-A414-4CD3D228491F}" sibTransId="{1895031E-29E8-4647-B601-0365FF19605D}"/>
    <dgm:cxn modelId="{1B809829-6002-4650-A5E3-E6070CC4838B}" srcId="{0FB6B64B-D59D-4E1D-A03C-5D47B23284A5}" destId="{F604B0D0-685E-4B49-80A4-E2F21E1C9F5F}" srcOrd="1" destOrd="0" parTransId="{ABBDE1E2-5A93-46FB-B809-E943E2072042}" sibTransId="{F538FA0D-BEE2-4F87-813E-A89A00E49093}"/>
    <dgm:cxn modelId="{015BD042-852D-CF4F-B934-39A3D5AFE05C}" type="presOf" srcId="{39F1F077-E071-4FDC-B31A-D59B36EE3F94}" destId="{DBA921C6-3064-794C-A2BD-391BB6E73340}" srcOrd="0" destOrd="0" presId="urn:microsoft.com/office/officeart/2008/layout/LinedList"/>
    <dgm:cxn modelId="{1E3CEE48-2ED9-4F4F-B355-306BD6E9622C}" srcId="{0FB6B64B-D59D-4E1D-A03C-5D47B23284A5}" destId="{39F1F077-E071-4FDC-B31A-D59B36EE3F94}" srcOrd="0" destOrd="0" parTransId="{489FE59B-15B2-48F7-B771-2E77E6CB456A}" sibTransId="{E8A8E2A1-54B6-4650-A7B0-0DF4555EBE8B}"/>
    <dgm:cxn modelId="{8086164E-DAE6-468C-911C-0AF3E7F6A16D}" srcId="{0FB6B64B-D59D-4E1D-A03C-5D47B23284A5}" destId="{C2B2E3D1-3823-4336-98E9-F890A05B5B5C}" srcOrd="3" destOrd="0" parTransId="{7FE230F3-0A8B-4672-9C4D-E12CEC45F3D1}" sibTransId="{76597FA9-91EF-4DA5-AF0D-C8F2FA7033CB}"/>
    <dgm:cxn modelId="{22BC3B81-D210-4BF8-A188-CC7696E9A1D1}" srcId="{0FB6B64B-D59D-4E1D-A03C-5D47B23284A5}" destId="{DBC52D23-DD7A-4B92-9410-600041ACB0DF}" srcOrd="4" destOrd="0" parTransId="{FE67ACD6-1570-451E-926C-4C9EC10D390E}" sibTransId="{13249267-7EDB-4D1D-AE6E-AF617B6F2A4A}"/>
    <dgm:cxn modelId="{CBB57A8E-23D6-8E45-BB60-1BCE4426B747}" type="presOf" srcId="{C2B2E3D1-3823-4336-98E9-F890A05B5B5C}" destId="{7EE3F14E-BD1B-4C4F-A6D5-E2880A1ADB97}" srcOrd="0" destOrd="0" presId="urn:microsoft.com/office/officeart/2008/layout/LinedList"/>
    <dgm:cxn modelId="{EF26B696-0858-4DC9-BED9-95D8C70A5FDA}" srcId="{0FB6B64B-D59D-4E1D-A03C-5D47B23284A5}" destId="{34E7D101-248A-4784-9BD4-0CB388E92519}" srcOrd="2" destOrd="0" parTransId="{A5CE6559-3EA8-480E-BFB4-A47D592EC729}" sibTransId="{66BBD95A-ADEE-430B-960B-66AF993B67D4}"/>
    <dgm:cxn modelId="{41F1A8A1-268B-B94D-BC44-868AEB54382A}" type="presOf" srcId="{34E7D101-248A-4784-9BD4-0CB388E92519}" destId="{796CFB90-70E6-874C-B399-3E85AD51D6C4}" srcOrd="0" destOrd="0" presId="urn:microsoft.com/office/officeart/2008/layout/LinedList"/>
    <dgm:cxn modelId="{7D0696A8-141B-0F4F-BC35-77D68F6DA557}" type="presOf" srcId="{0FB6B64B-D59D-4E1D-A03C-5D47B23284A5}" destId="{465D0C41-1DDE-A34C-B98C-A3CDF295A4A8}" srcOrd="0" destOrd="0" presId="urn:microsoft.com/office/officeart/2008/layout/LinedList"/>
    <dgm:cxn modelId="{67705FD4-C3E5-6546-914B-1E31DD3E58B5}" type="presOf" srcId="{DBC52D23-DD7A-4B92-9410-600041ACB0DF}" destId="{E9676F86-F688-AB43-8FC1-3733648018BE}" srcOrd="0" destOrd="0" presId="urn:microsoft.com/office/officeart/2008/layout/LinedList"/>
    <dgm:cxn modelId="{8299D6FE-FCCC-BF47-BF5C-4C18D5CF3C0D}" type="presOf" srcId="{F604B0D0-685E-4B49-80A4-E2F21E1C9F5F}" destId="{DD50F816-63C8-D74B-9F3A-5DB13765B4A0}" srcOrd="0" destOrd="0" presId="urn:microsoft.com/office/officeart/2008/layout/LinedList"/>
    <dgm:cxn modelId="{F3374A49-7773-EF4D-B502-43A071B99CE1}" type="presParOf" srcId="{465D0C41-1DDE-A34C-B98C-A3CDF295A4A8}" destId="{4723D95F-6A2B-A546-AC01-90B80E57DE63}" srcOrd="0" destOrd="0" presId="urn:microsoft.com/office/officeart/2008/layout/LinedList"/>
    <dgm:cxn modelId="{7DFDF14C-48F8-C44A-A19C-9E618E856B5A}" type="presParOf" srcId="{465D0C41-1DDE-A34C-B98C-A3CDF295A4A8}" destId="{723B3F2D-9E65-6746-9C13-C2DB5A45272B}" srcOrd="1" destOrd="0" presId="urn:microsoft.com/office/officeart/2008/layout/LinedList"/>
    <dgm:cxn modelId="{804E97EF-EE2D-1340-9D1B-6F3AAC682D51}" type="presParOf" srcId="{723B3F2D-9E65-6746-9C13-C2DB5A45272B}" destId="{DBA921C6-3064-794C-A2BD-391BB6E73340}" srcOrd="0" destOrd="0" presId="urn:microsoft.com/office/officeart/2008/layout/LinedList"/>
    <dgm:cxn modelId="{88F36D48-21A5-E546-A024-C5728D85B934}" type="presParOf" srcId="{723B3F2D-9E65-6746-9C13-C2DB5A45272B}" destId="{06784F16-FD1E-A54F-ADD5-07A87B167F9D}" srcOrd="1" destOrd="0" presId="urn:microsoft.com/office/officeart/2008/layout/LinedList"/>
    <dgm:cxn modelId="{BD6945C8-04BB-774B-8F2C-D12F500765CF}" type="presParOf" srcId="{465D0C41-1DDE-A34C-B98C-A3CDF295A4A8}" destId="{4F63B3E9-FBDA-AD4F-969B-CC95D3FE8FB8}" srcOrd="2" destOrd="0" presId="urn:microsoft.com/office/officeart/2008/layout/LinedList"/>
    <dgm:cxn modelId="{011515F0-9F89-9340-A727-C10B0C5D2E8C}" type="presParOf" srcId="{465D0C41-1DDE-A34C-B98C-A3CDF295A4A8}" destId="{33E2DBF2-4982-EC4F-BD1B-5E00818F2392}" srcOrd="3" destOrd="0" presId="urn:microsoft.com/office/officeart/2008/layout/LinedList"/>
    <dgm:cxn modelId="{BBCFAE92-E148-0A49-A2C1-542D1142BDF0}" type="presParOf" srcId="{33E2DBF2-4982-EC4F-BD1B-5E00818F2392}" destId="{DD50F816-63C8-D74B-9F3A-5DB13765B4A0}" srcOrd="0" destOrd="0" presId="urn:microsoft.com/office/officeart/2008/layout/LinedList"/>
    <dgm:cxn modelId="{C0EC322D-00FE-1F49-9B01-81B7833FCC28}" type="presParOf" srcId="{33E2DBF2-4982-EC4F-BD1B-5E00818F2392}" destId="{B8CD02C7-CA74-AC48-BFF1-10081FB815E9}" srcOrd="1" destOrd="0" presId="urn:microsoft.com/office/officeart/2008/layout/LinedList"/>
    <dgm:cxn modelId="{F3CAB993-3AF4-3A49-96F4-4EA5F6EE0AFC}" type="presParOf" srcId="{465D0C41-1DDE-A34C-B98C-A3CDF295A4A8}" destId="{C9D93EF7-0670-CE47-9845-6131F7F82863}" srcOrd="4" destOrd="0" presId="urn:microsoft.com/office/officeart/2008/layout/LinedList"/>
    <dgm:cxn modelId="{1E0E50EC-755E-594F-81C6-A67D54D91CFA}" type="presParOf" srcId="{465D0C41-1DDE-A34C-B98C-A3CDF295A4A8}" destId="{63762B32-9703-4A42-BBEA-C3AD15B6099E}" srcOrd="5" destOrd="0" presId="urn:microsoft.com/office/officeart/2008/layout/LinedList"/>
    <dgm:cxn modelId="{68288DDA-A57E-E949-96E1-DF8E74B0691A}" type="presParOf" srcId="{63762B32-9703-4A42-BBEA-C3AD15B6099E}" destId="{796CFB90-70E6-874C-B399-3E85AD51D6C4}" srcOrd="0" destOrd="0" presId="urn:microsoft.com/office/officeart/2008/layout/LinedList"/>
    <dgm:cxn modelId="{D8EB7BBE-679E-9E41-9E8B-ECEA099A8FB0}" type="presParOf" srcId="{63762B32-9703-4A42-BBEA-C3AD15B6099E}" destId="{9B805DBF-3EB5-1B4D-A33D-A96645A37B27}" srcOrd="1" destOrd="0" presId="urn:microsoft.com/office/officeart/2008/layout/LinedList"/>
    <dgm:cxn modelId="{237538C3-6AE5-7144-A60E-6061484C8E4D}" type="presParOf" srcId="{465D0C41-1DDE-A34C-B98C-A3CDF295A4A8}" destId="{976F7565-16A2-1546-A4A3-273B887E316F}" srcOrd="6" destOrd="0" presId="urn:microsoft.com/office/officeart/2008/layout/LinedList"/>
    <dgm:cxn modelId="{75B2A6CB-B80D-E34E-8D94-9543418F309B}" type="presParOf" srcId="{465D0C41-1DDE-A34C-B98C-A3CDF295A4A8}" destId="{23438E88-8F5E-FE4E-BEDA-C0513FF6ED99}" srcOrd="7" destOrd="0" presId="urn:microsoft.com/office/officeart/2008/layout/LinedList"/>
    <dgm:cxn modelId="{F0FF5CEC-EDDD-C14C-8622-AF4F3D1A13D3}" type="presParOf" srcId="{23438E88-8F5E-FE4E-BEDA-C0513FF6ED99}" destId="{7EE3F14E-BD1B-4C4F-A6D5-E2880A1ADB97}" srcOrd="0" destOrd="0" presId="urn:microsoft.com/office/officeart/2008/layout/LinedList"/>
    <dgm:cxn modelId="{65F9CCB8-9E09-874C-8093-70347BA7FE0F}" type="presParOf" srcId="{23438E88-8F5E-FE4E-BEDA-C0513FF6ED99}" destId="{6097E9D3-33EE-0E42-8DE3-2EF50F428A37}" srcOrd="1" destOrd="0" presId="urn:microsoft.com/office/officeart/2008/layout/LinedList"/>
    <dgm:cxn modelId="{7827A4A8-68E5-A84A-AB7E-E4E34B82A5E9}" type="presParOf" srcId="{465D0C41-1DDE-A34C-B98C-A3CDF295A4A8}" destId="{AF48E55F-1B10-0A4C-8505-866A269EE231}" srcOrd="8" destOrd="0" presId="urn:microsoft.com/office/officeart/2008/layout/LinedList"/>
    <dgm:cxn modelId="{9D9C3EA9-0230-9340-809A-F6B44856268B}" type="presParOf" srcId="{465D0C41-1DDE-A34C-B98C-A3CDF295A4A8}" destId="{D67C25BC-8BA8-464A-906F-226E4D482F59}" srcOrd="9" destOrd="0" presId="urn:microsoft.com/office/officeart/2008/layout/LinedList"/>
    <dgm:cxn modelId="{5A7FD7EF-B99A-784A-886D-200B9000BBC7}" type="presParOf" srcId="{D67C25BC-8BA8-464A-906F-226E4D482F59}" destId="{E9676F86-F688-AB43-8FC1-3733648018BE}" srcOrd="0" destOrd="0" presId="urn:microsoft.com/office/officeart/2008/layout/LinedList"/>
    <dgm:cxn modelId="{F4C28138-D82A-CC47-8EAF-44089F822F58}" type="presParOf" srcId="{D67C25BC-8BA8-464A-906F-226E4D482F59}" destId="{F83B12B2-83D8-2549-8BA2-5A65C2154C97}" srcOrd="1" destOrd="0" presId="urn:microsoft.com/office/officeart/2008/layout/LinedList"/>
    <dgm:cxn modelId="{EF463001-6FBC-4C44-8E2D-C2898F7C7820}" type="presParOf" srcId="{465D0C41-1DDE-A34C-B98C-A3CDF295A4A8}" destId="{25742025-06A6-8E4C-98E6-311A5B2D0863}" srcOrd="10" destOrd="0" presId="urn:microsoft.com/office/officeart/2008/layout/LinedList"/>
    <dgm:cxn modelId="{74A0DA98-AFFD-A448-81CE-BAFC656D13F2}" type="presParOf" srcId="{465D0C41-1DDE-A34C-B98C-A3CDF295A4A8}" destId="{4F6EA225-C2C3-FD44-8BFC-DC57CC7B831A}" srcOrd="11" destOrd="0" presId="urn:microsoft.com/office/officeart/2008/layout/LinedList"/>
    <dgm:cxn modelId="{7C3B64F4-EE4B-CC42-9739-7D253ABBE3AE}" type="presParOf" srcId="{4F6EA225-C2C3-FD44-8BFC-DC57CC7B831A}" destId="{224B8E4A-C2BF-E848-A0E6-D83B542F2B76}" srcOrd="0" destOrd="0" presId="urn:microsoft.com/office/officeart/2008/layout/LinedList"/>
    <dgm:cxn modelId="{E50A9230-17EA-264B-B87D-9D35A2A76862}" type="presParOf" srcId="{4F6EA225-C2C3-FD44-8BFC-DC57CC7B831A}" destId="{E5F2B3C2-17BC-2B44-BBC8-379E16574A7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6E3778-F139-F94B-9BBD-876E4E59FF3B}">
      <dsp:nvSpPr>
        <dsp:cNvPr id="0" name=""/>
        <dsp:cNvSpPr/>
      </dsp:nvSpPr>
      <dsp:spPr>
        <a:xfrm>
          <a:off x="0" y="304661"/>
          <a:ext cx="5651011" cy="69556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DE" sz="2900" kern="1200"/>
            <a:t>What is CASA</a:t>
          </a:r>
          <a:r>
            <a:rPr lang="en-US" sz="2900" kern="1200"/>
            <a:t>?</a:t>
          </a:r>
        </a:p>
      </dsp:txBody>
      <dsp:txXfrm>
        <a:off x="33955" y="338616"/>
        <a:ext cx="5583101" cy="627655"/>
      </dsp:txXfrm>
    </dsp:sp>
    <dsp:sp modelId="{1EFA0ACD-B58F-B344-8E06-8C9AEC490FA2}">
      <dsp:nvSpPr>
        <dsp:cNvPr id="0" name=""/>
        <dsp:cNvSpPr/>
      </dsp:nvSpPr>
      <dsp:spPr>
        <a:xfrm>
          <a:off x="0" y="1083747"/>
          <a:ext cx="5651011" cy="695565"/>
        </a:xfrm>
        <a:prstGeom prst="roundRect">
          <a:avLst/>
        </a:prstGeom>
        <a:gradFill rotWithShape="0">
          <a:gsLst>
            <a:gs pos="0">
              <a:schemeClr val="accent2">
                <a:hueOff val="-271473"/>
                <a:satOff val="10297"/>
                <a:lumOff val="-5637"/>
                <a:alphaOff val="0"/>
                <a:tint val="98000"/>
                <a:satMod val="110000"/>
                <a:lumMod val="104000"/>
              </a:schemeClr>
            </a:gs>
            <a:gs pos="69000">
              <a:schemeClr val="accent2">
                <a:hueOff val="-271473"/>
                <a:satOff val="10297"/>
                <a:lumOff val="-5637"/>
                <a:alphaOff val="0"/>
                <a:shade val="88000"/>
                <a:satMod val="130000"/>
                <a:lumMod val="92000"/>
              </a:schemeClr>
            </a:gs>
            <a:gs pos="100000">
              <a:schemeClr val="accent2">
                <a:hueOff val="-271473"/>
                <a:satOff val="10297"/>
                <a:lumOff val="-563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DE" sz="2900" kern="1200"/>
            <a:t>CASA E</a:t>
          </a:r>
          <a:r>
            <a:rPr lang="en-GB" sz="2900" kern="1200"/>
            <a:t>a</a:t>
          </a:r>
          <a:r>
            <a:rPr lang="en-DE" sz="2900" kern="1200"/>
            <a:t>rly Challenges</a:t>
          </a:r>
          <a:endParaRPr lang="en-US" sz="2900" kern="1200"/>
        </a:p>
      </dsp:txBody>
      <dsp:txXfrm>
        <a:off x="33955" y="1117702"/>
        <a:ext cx="5583101" cy="627655"/>
      </dsp:txXfrm>
    </dsp:sp>
    <dsp:sp modelId="{70E0732A-7CF1-B045-BAA2-EF6239AFB717}">
      <dsp:nvSpPr>
        <dsp:cNvPr id="0" name=""/>
        <dsp:cNvSpPr/>
      </dsp:nvSpPr>
      <dsp:spPr>
        <a:xfrm>
          <a:off x="0" y="1862832"/>
          <a:ext cx="5651011" cy="695565"/>
        </a:xfrm>
        <a:prstGeom prst="roundRect">
          <a:avLst/>
        </a:prstGeom>
        <a:gradFill rotWithShape="0">
          <a:gsLst>
            <a:gs pos="0">
              <a:schemeClr val="accent2">
                <a:hueOff val="-542947"/>
                <a:satOff val="20594"/>
                <a:lumOff val="-11274"/>
                <a:alphaOff val="0"/>
                <a:tint val="98000"/>
                <a:satMod val="110000"/>
                <a:lumMod val="104000"/>
              </a:schemeClr>
            </a:gs>
            <a:gs pos="69000">
              <a:schemeClr val="accent2">
                <a:hueOff val="-542947"/>
                <a:satOff val="20594"/>
                <a:lumOff val="-11274"/>
                <a:alphaOff val="0"/>
                <a:shade val="88000"/>
                <a:satMod val="130000"/>
                <a:lumMod val="92000"/>
              </a:schemeClr>
            </a:gs>
            <a:gs pos="100000">
              <a:schemeClr val="accent2">
                <a:hueOff val="-542947"/>
                <a:satOff val="20594"/>
                <a:lumOff val="-1127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Effective Strategies for Testing</a:t>
          </a:r>
        </a:p>
      </dsp:txBody>
      <dsp:txXfrm>
        <a:off x="33955" y="1896787"/>
        <a:ext cx="5583101" cy="627655"/>
      </dsp:txXfrm>
    </dsp:sp>
    <dsp:sp modelId="{10D3715B-7685-DD4F-B119-85485E45CB96}">
      <dsp:nvSpPr>
        <dsp:cNvPr id="0" name=""/>
        <dsp:cNvSpPr/>
      </dsp:nvSpPr>
      <dsp:spPr>
        <a:xfrm>
          <a:off x="0" y="2641917"/>
          <a:ext cx="5651011" cy="695565"/>
        </a:xfrm>
        <a:prstGeom prst="roundRect">
          <a:avLst/>
        </a:prstGeom>
        <a:gradFill rotWithShape="0">
          <a:gsLst>
            <a:gs pos="0">
              <a:schemeClr val="accent2">
                <a:hueOff val="-814420"/>
                <a:satOff val="30891"/>
                <a:lumOff val="-16910"/>
                <a:alphaOff val="0"/>
                <a:tint val="98000"/>
                <a:satMod val="110000"/>
                <a:lumMod val="104000"/>
              </a:schemeClr>
            </a:gs>
            <a:gs pos="69000">
              <a:schemeClr val="accent2">
                <a:hueOff val="-814420"/>
                <a:satOff val="30891"/>
                <a:lumOff val="-16910"/>
                <a:alphaOff val="0"/>
                <a:shade val="88000"/>
                <a:satMod val="130000"/>
                <a:lumMod val="92000"/>
              </a:schemeClr>
            </a:gs>
            <a:gs pos="100000">
              <a:schemeClr val="accent2">
                <a:hueOff val="-814420"/>
                <a:satOff val="30891"/>
                <a:lumOff val="-1691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CASA New Challenges</a:t>
          </a:r>
        </a:p>
      </dsp:txBody>
      <dsp:txXfrm>
        <a:off x="33955" y="2675872"/>
        <a:ext cx="5583101" cy="627655"/>
      </dsp:txXfrm>
    </dsp:sp>
    <dsp:sp modelId="{38EE7DA8-CED1-514D-BF77-A7378569DC50}">
      <dsp:nvSpPr>
        <dsp:cNvPr id="0" name=""/>
        <dsp:cNvSpPr/>
      </dsp:nvSpPr>
      <dsp:spPr>
        <a:xfrm>
          <a:off x="0" y="3421001"/>
          <a:ext cx="5651011" cy="695565"/>
        </a:xfrm>
        <a:prstGeom prst="roundRect">
          <a:avLst/>
        </a:prstGeom>
        <a:gradFill rotWithShape="0">
          <a:gsLst>
            <a:gs pos="0">
              <a:schemeClr val="accent2">
                <a:hueOff val="-1085893"/>
                <a:satOff val="41188"/>
                <a:lumOff val="-22547"/>
                <a:alphaOff val="0"/>
                <a:tint val="98000"/>
                <a:satMod val="110000"/>
                <a:lumMod val="104000"/>
              </a:schemeClr>
            </a:gs>
            <a:gs pos="69000">
              <a:schemeClr val="accent2">
                <a:hueOff val="-1085893"/>
                <a:satOff val="41188"/>
                <a:lumOff val="-22547"/>
                <a:alphaOff val="0"/>
                <a:shade val="88000"/>
                <a:satMod val="130000"/>
                <a:lumMod val="92000"/>
              </a:schemeClr>
            </a:gs>
            <a:gs pos="100000">
              <a:schemeClr val="accent2">
                <a:hueOff val="-1085893"/>
                <a:satOff val="41188"/>
                <a:lumOff val="-2254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Lessons Learned</a:t>
          </a:r>
        </a:p>
      </dsp:txBody>
      <dsp:txXfrm>
        <a:off x="33955" y="3454956"/>
        <a:ext cx="5583101" cy="627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3D95F-6A2B-A546-AC01-90B80E57DE63}">
      <dsp:nvSpPr>
        <dsp:cNvPr id="0" name=""/>
        <dsp:cNvSpPr/>
      </dsp:nvSpPr>
      <dsp:spPr>
        <a:xfrm>
          <a:off x="0" y="1532"/>
          <a:ext cx="9502561" cy="0"/>
        </a:xfrm>
        <a:prstGeom prst="line">
          <a:avLst/>
        </a:prstGeom>
        <a:solidFill>
          <a:schemeClr val="accent1">
            <a:hueOff val="0"/>
            <a:satOff val="0"/>
            <a:lumOff val="0"/>
            <a:alphaOff val="0"/>
          </a:schemeClr>
        </a:solidFill>
        <a:ln w="15875"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DBA921C6-3064-794C-A2BD-391BB6E73340}">
      <dsp:nvSpPr>
        <dsp:cNvPr id="0" name=""/>
        <dsp:cNvSpPr/>
      </dsp:nvSpPr>
      <dsp:spPr>
        <a:xfrm>
          <a:off x="0" y="1532"/>
          <a:ext cx="9502561" cy="522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Increased coverage of public functionality (</a:t>
          </a:r>
          <a:r>
            <a:rPr lang="en-US" sz="1900" b="1" kern="1200"/>
            <a:t>tasks</a:t>
          </a:r>
          <a:r>
            <a:rPr lang="en-US" sz="1900" kern="1200"/>
            <a:t> and tools)</a:t>
          </a:r>
        </a:p>
      </dsp:txBody>
      <dsp:txXfrm>
        <a:off x="0" y="1532"/>
        <a:ext cx="9502561" cy="522709"/>
      </dsp:txXfrm>
    </dsp:sp>
    <dsp:sp modelId="{4F63B3E9-FBDA-AD4F-969B-CC95D3FE8FB8}">
      <dsp:nvSpPr>
        <dsp:cNvPr id="0" name=""/>
        <dsp:cNvSpPr/>
      </dsp:nvSpPr>
      <dsp:spPr>
        <a:xfrm>
          <a:off x="0" y="524242"/>
          <a:ext cx="950256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50F816-63C8-D74B-9F3A-5DB13765B4A0}">
      <dsp:nvSpPr>
        <dsp:cNvPr id="0" name=""/>
        <dsp:cNvSpPr/>
      </dsp:nvSpPr>
      <dsp:spPr>
        <a:xfrm>
          <a:off x="0" y="524242"/>
          <a:ext cx="9502561" cy="522709"/>
        </a:xfrm>
        <a:prstGeom prst="rect">
          <a:avLst/>
        </a:prstGeom>
        <a:noFill/>
        <a:ln>
          <a:solidFill>
            <a:schemeClr val="accent1">
              <a:lumMod val="60000"/>
              <a:lumOff val="40000"/>
            </a:schemeClr>
          </a:solid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Added more test cases to main tasks (prioritized test development)</a:t>
          </a:r>
        </a:p>
      </dsp:txBody>
      <dsp:txXfrm>
        <a:off x="0" y="524242"/>
        <a:ext cx="9502561" cy="522709"/>
      </dsp:txXfrm>
    </dsp:sp>
    <dsp:sp modelId="{C9D93EF7-0670-CE47-9845-6131F7F82863}">
      <dsp:nvSpPr>
        <dsp:cNvPr id="0" name=""/>
        <dsp:cNvSpPr/>
      </dsp:nvSpPr>
      <dsp:spPr>
        <a:xfrm>
          <a:off x="0" y="1046951"/>
          <a:ext cx="950256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6CFB90-70E6-874C-B399-3E85AD51D6C4}">
      <dsp:nvSpPr>
        <dsp:cNvPr id="0" name=""/>
        <dsp:cNvSpPr/>
      </dsp:nvSpPr>
      <dsp:spPr>
        <a:xfrm>
          <a:off x="0" y="1046951"/>
          <a:ext cx="9502561" cy="522709"/>
        </a:xfrm>
        <a:prstGeom prst="rect">
          <a:avLst/>
        </a:prstGeom>
        <a:noFill/>
        <a:ln>
          <a:solidFill>
            <a:schemeClr val="accent6"/>
          </a:solid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Added serial and MPI tests for parallelized tasks (mainly imaging task </a:t>
          </a:r>
          <a:r>
            <a:rPr lang="en-US" sz="1900" kern="1200">
              <a:sym typeface="Wingdings" panose="05000000000000000000" pitchFamily="2" charset="2"/>
            </a:rPr>
            <a:t></a:t>
          </a:r>
          <a:r>
            <a:rPr lang="en-US" sz="1900" kern="1200"/>
            <a:t> tclean)</a:t>
          </a:r>
        </a:p>
      </dsp:txBody>
      <dsp:txXfrm>
        <a:off x="0" y="1046951"/>
        <a:ext cx="9502561" cy="522709"/>
      </dsp:txXfrm>
    </dsp:sp>
    <dsp:sp modelId="{976F7565-16A2-1546-A4A3-273B887E316F}">
      <dsp:nvSpPr>
        <dsp:cNvPr id="0" name=""/>
        <dsp:cNvSpPr/>
      </dsp:nvSpPr>
      <dsp:spPr>
        <a:xfrm>
          <a:off x="0" y="1569660"/>
          <a:ext cx="950256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E3F14E-BD1B-4C4F-A6D5-E2880A1ADB97}">
      <dsp:nvSpPr>
        <dsp:cNvPr id="0" name=""/>
        <dsp:cNvSpPr/>
      </dsp:nvSpPr>
      <dsp:spPr>
        <a:xfrm>
          <a:off x="0" y="1569660"/>
          <a:ext cx="9502561" cy="522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US" sz="1900" kern="1200"/>
        </a:p>
      </dsp:txBody>
      <dsp:txXfrm>
        <a:off x="0" y="1569660"/>
        <a:ext cx="9502561" cy="522709"/>
      </dsp:txXfrm>
    </dsp:sp>
    <dsp:sp modelId="{AF48E55F-1B10-0A4C-8505-866A269EE231}">
      <dsp:nvSpPr>
        <dsp:cNvPr id="0" name=""/>
        <dsp:cNvSpPr/>
      </dsp:nvSpPr>
      <dsp:spPr>
        <a:xfrm>
          <a:off x="0" y="2092369"/>
          <a:ext cx="950256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676F86-F688-AB43-8FC1-3733648018BE}">
      <dsp:nvSpPr>
        <dsp:cNvPr id="0" name=""/>
        <dsp:cNvSpPr/>
      </dsp:nvSpPr>
      <dsp:spPr>
        <a:xfrm>
          <a:off x="0" y="2092369"/>
          <a:ext cx="9502561" cy="522709"/>
        </a:xfrm>
        <a:prstGeom prst="rect">
          <a:avLst/>
        </a:prstGeom>
        <a:noFill/>
        <a:ln>
          <a:solidFill>
            <a:srgbClr val="FFFF00"/>
          </a:solid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Added benchmark performance tests for main tasks (</a:t>
          </a:r>
          <a:r>
            <a:rPr lang="en-US" sz="1900" b="1" kern="1200" dirty="0">
              <a:hlinkClick xmlns:r="http://schemas.openxmlformats.org/officeDocument/2006/relationships" r:id="rId1"/>
            </a:rPr>
            <a:t>Airspeed Velocity </a:t>
          </a:r>
          <a:r>
            <a:rPr lang="en-US" sz="1900" b="1" kern="1200" dirty="0"/>
            <a:t>– ASV</a:t>
          </a:r>
          <a:r>
            <a:rPr lang="en-US" sz="1900" kern="1200" dirty="0"/>
            <a:t>)</a:t>
          </a:r>
        </a:p>
      </dsp:txBody>
      <dsp:txXfrm>
        <a:off x="0" y="2092369"/>
        <a:ext cx="9502561" cy="522709"/>
      </dsp:txXfrm>
    </dsp:sp>
    <dsp:sp modelId="{25742025-06A6-8E4C-98E6-311A5B2D0863}">
      <dsp:nvSpPr>
        <dsp:cNvPr id="0" name=""/>
        <dsp:cNvSpPr/>
      </dsp:nvSpPr>
      <dsp:spPr>
        <a:xfrm>
          <a:off x="0" y="2615078"/>
          <a:ext cx="950256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4B8E4A-C2BF-E848-A0E6-D83B542F2B76}">
      <dsp:nvSpPr>
        <dsp:cNvPr id="0" name=""/>
        <dsp:cNvSpPr/>
      </dsp:nvSpPr>
      <dsp:spPr>
        <a:xfrm>
          <a:off x="0" y="2615078"/>
          <a:ext cx="9502561" cy="522709"/>
        </a:xfrm>
        <a:prstGeom prst="rect">
          <a:avLst/>
        </a:prstGeom>
        <a:noFill/>
        <a:ln>
          <a:solidFill>
            <a:srgbClr val="00B0F0"/>
          </a:solid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Added stakeholder tests</a:t>
          </a:r>
        </a:p>
      </dsp:txBody>
      <dsp:txXfrm>
        <a:off x="0" y="2615078"/>
        <a:ext cx="9502561" cy="5227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6DC4E-6BBC-92C9-F3A1-30340E663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a:extLst>
              <a:ext uri="{FF2B5EF4-FFF2-40B4-BE49-F238E27FC236}">
                <a16:creationId xmlns:a16="http://schemas.microsoft.com/office/drawing/2014/main" id="{2C4DD572-2A8F-C2D1-F15D-C3E1F039AF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CCFE99-F8B5-554A-B5EC-245AD1EE0357}" type="datetimeFigureOut">
              <a:rPr lang="en-DE" smtClean="0"/>
              <a:t>30.10.25</a:t>
            </a:fld>
            <a:endParaRPr lang="en-DE"/>
          </a:p>
        </p:txBody>
      </p:sp>
      <p:sp>
        <p:nvSpPr>
          <p:cNvPr id="4" name="Footer Placeholder 3">
            <a:extLst>
              <a:ext uri="{FF2B5EF4-FFF2-40B4-BE49-F238E27FC236}">
                <a16:creationId xmlns:a16="http://schemas.microsoft.com/office/drawing/2014/main" id="{92F6AF48-163E-69CC-5A78-60F635CBB7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5" name="Slide Number Placeholder 4">
            <a:extLst>
              <a:ext uri="{FF2B5EF4-FFF2-40B4-BE49-F238E27FC236}">
                <a16:creationId xmlns:a16="http://schemas.microsoft.com/office/drawing/2014/main" id="{92581C28-3BC8-E9E6-DAB9-5E074A4AE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96693D1-58FE-914A-97E3-9EF70CDAB416}" type="slidenum">
              <a:rPr lang="en-DE" smtClean="0"/>
              <a:t>‹#›</a:t>
            </a:fld>
            <a:endParaRPr lang="en-DE"/>
          </a:p>
        </p:txBody>
      </p:sp>
    </p:spTree>
    <p:extLst>
      <p:ext uri="{BB962C8B-B14F-4D97-AF65-F5344CB8AC3E}">
        <p14:creationId xmlns:p14="http://schemas.microsoft.com/office/powerpoint/2010/main" val="337480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8DD21-7768-6744-94F6-05C23B2B0194}" type="datetimeFigureOut">
              <a:rPr lang="en-US" smtClean="0"/>
              <a:t>10/30/25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96E15F-639E-A541-A149-66B10ACF4271}" type="slidenum">
              <a:rPr lang="en-US" smtClean="0"/>
              <a:t>‹#›</a:t>
            </a:fld>
            <a:endParaRPr lang="en-US"/>
          </a:p>
        </p:txBody>
      </p:sp>
    </p:spTree>
    <p:extLst>
      <p:ext uri="{BB962C8B-B14F-4D97-AF65-F5344CB8AC3E}">
        <p14:creationId xmlns:p14="http://schemas.microsoft.com/office/powerpoint/2010/main" val="3321730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D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96E15F-639E-A541-A149-66B10ACF4271}" type="slidenum">
              <a:rPr lang="en-US" smtClean="0"/>
              <a:t>1</a:t>
            </a:fld>
            <a:endParaRPr lang="en-US"/>
          </a:p>
        </p:txBody>
      </p:sp>
    </p:spTree>
    <p:extLst>
      <p:ext uri="{BB962C8B-B14F-4D97-AF65-F5344CB8AC3E}">
        <p14:creationId xmlns:p14="http://schemas.microsoft.com/office/powerpoint/2010/main" val="203923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4D96E15F-639E-A541-A149-66B10ACF4271}" type="slidenum">
              <a:rPr lang="en-US" smtClean="0"/>
              <a:t>18</a:t>
            </a:fld>
            <a:endParaRPr lang="en-US"/>
          </a:p>
        </p:txBody>
      </p:sp>
    </p:spTree>
    <p:extLst>
      <p:ext uri="{BB962C8B-B14F-4D97-AF65-F5344CB8AC3E}">
        <p14:creationId xmlns:p14="http://schemas.microsoft.com/office/powerpoint/2010/main" val="400569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4D96E15F-639E-A541-A149-66B10ACF4271}" type="slidenum">
              <a:rPr lang="en-US" smtClean="0"/>
              <a:t>19</a:t>
            </a:fld>
            <a:endParaRPr lang="en-US"/>
          </a:p>
        </p:txBody>
      </p:sp>
    </p:spTree>
    <p:extLst>
      <p:ext uri="{BB962C8B-B14F-4D97-AF65-F5344CB8AC3E}">
        <p14:creationId xmlns:p14="http://schemas.microsoft.com/office/powerpoint/2010/main" val="3098001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D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96E15F-639E-A541-A149-66B10ACF4271}" type="slidenum">
              <a:rPr lang="en-US" smtClean="0"/>
              <a:t>20</a:t>
            </a:fld>
            <a:endParaRPr lang="en-US"/>
          </a:p>
        </p:txBody>
      </p:sp>
    </p:spTree>
    <p:extLst>
      <p:ext uri="{BB962C8B-B14F-4D97-AF65-F5344CB8AC3E}">
        <p14:creationId xmlns:p14="http://schemas.microsoft.com/office/powerpoint/2010/main" val="2398954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D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96E15F-639E-A541-A149-66B10ACF4271}" type="slidenum">
              <a:rPr lang="en-US" smtClean="0"/>
              <a:t>3</a:t>
            </a:fld>
            <a:endParaRPr lang="en-US"/>
          </a:p>
        </p:txBody>
      </p:sp>
    </p:spTree>
    <p:extLst>
      <p:ext uri="{BB962C8B-B14F-4D97-AF65-F5344CB8AC3E}">
        <p14:creationId xmlns:p14="http://schemas.microsoft.com/office/powerpoint/2010/main" val="1310765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8B07C-F782-E15D-5C40-9C8D45DD1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03873-2797-7774-F429-2F8E1F12C6BD}"/>
              </a:ext>
            </a:extLst>
          </p:cNvPr>
          <p:cNvSpPr>
            <a:spLocks noGrp="1" noRot="1" noChangeAspect="1"/>
          </p:cNvSpPr>
          <p:nvPr>
            <p:ph type="sldImg"/>
          </p:nvPr>
        </p:nvSpPr>
        <p:spPr/>
        <p:txBody>
          <a:bodyPr/>
          <a:lstStyle/>
          <a:p>
            <a:endParaRPr lang="en-DE"/>
          </a:p>
        </p:txBody>
      </p:sp>
      <p:sp>
        <p:nvSpPr>
          <p:cNvPr id="3" name="Notes Placeholder 2">
            <a:extLst>
              <a:ext uri="{FF2B5EF4-FFF2-40B4-BE49-F238E27FC236}">
                <a16:creationId xmlns:a16="http://schemas.microsoft.com/office/drawing/2014/main" id="{AF52026E-2D92-5AD0-5EAB-0AC1A374ED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p:txBody>
      </p:sp>
      <p:sp>
        <p:nvSpPr>
          <p:cNvPr id="4" name="Slide Number Placeholder 3">
            <a:extLst>
              <a:ext uri="{FF2B5EF4-FFF2-40B4-BE49-F238E27FC236}">
                <a16:creationId xmlns:a16="http://schemas.microsoft.com/office/drawing/2014/main" id="{2E4A3631-A166-3EEE-36BF-BB0838851C1C}"/>
              </a:ext>
            </a:extLst>
          </p:cNvPr>
          <p:cNvSpPr>
            <a:spLocks noGrp="1"/>
          </p:cNvSpPr>
          <p:nvPr>
            <p:ph type="sldNum" sz="quarter" idx="5"/>
          </p:nvPr>
        </p:nvSpPr>
        <p:spPr/>
        <p:txBody>
          <a:bodyPr/>
          <a:lstStyle/>
          <a:p>
            <a:fld id="{4D96E15F-639E-A541-A149-66B10ACF4271}" type="slidenum">
              <a:rPr lang="en-US" smtClean="0"/>
              <a:t>4</a:t>
            </a:fld>
            <a:endParaRPr lang="en-US"/>
          </a:p>
        </p:txBody>
      </p:sp>
    </p:spTree>
    <p:extLst>
      <p:ext uri="{BB962C8B-B14F-4D97-AF65-F5344CB8AC3E}">
        <p14:creationId xmlns:p14="http://schemas.microsoft.com/office/powerpoint/2010/main" val="3264616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Requirements: </a:t>
            </a:r>
          </a:p>
          <a:p>
            <a:r>
              <a:rPr lang="en-US"/>
              <a:t>Usually written as feature requests, algorithms, or problems to solve – Metrics are often not defined up front - Based on ‘best possible outcome’ after experimenting with a solution. - Independent analyses are sometimes available, but not always. </a:t>
            </a:r>
          </a:p>
        </p:txBody>
      </p:sp>
      <p:sp>
        <p:nvSpPr>
          <p:cNvPr id="4" name="Slide Number Placeholder 3"/>
          <p:cNvSpPr>
            <a:spLocks noGrp="1"/>
          </p:cNvSpPr>
          <p:nvPr>
            <p:ph type="sldNum" sz="quarter" idx="5"/>
          </p:nvPr>
        </p:nvSpPr>
        <p:spPr/>
        <p:txBody>
          <a:bodyPr/>
          <a:lstStyle/>
          <a:p>
            <a:fld id="{4D96E15F-639E-A541-A149-66B10ACF4271}" type="slidenum">
              <a:rPr lang="en-US" smtClean="0"/>
              <a:t>11</a:t>
            </a:fld>
            <a:endParaRPr lang="en-US"/>
          </a:p>
        </p:txBody>
      </p:sp>
    </p:spTree>
    <p:extLst>
      <p:ext uri="{BB962C8B-B14F-4D97-AF65-F5344CB8AC3E}">
        <p14:creationId xmlns:p14="http://schemas.microsoft.com/office/powerpoint/2010/main" val="2717914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CASA uses the full workflow provided by Atlassian, using Bitbucket, Bamboo, Confluence and JIRA.</a:t>
            </a:r>
          </a:p>
        </p:txBody>
      </p:sp>
      <p:sp>
        <p:nvSpPr>
          <p:cNvPr id="4" name="Slide Number Placeholder 3"/>
          <p:cNvSpPr>
            <a:spLocks noGrp="1"/>
          </p:cNvSpPr>
          <p:nvPr>
            <p:ph type="sldNum" sz="quarter" idx="5"/>
          </p:nvPr>
        </p:nvSpPr>
        <p:spPr/>
        <p:txBody>
          <a:bodyPr/>
          <a:lstStyle/>
          <a:p>
            <a:fld id="{4D96E15F-639E-A541-A149-66B10ACF4271}" type="slidenum">
              <a:rPr lang="en-US" smtClean="0"/>
              <a:t>12</a:t>
            </a:fld>
            <a:endParaRPr lang="en-US"/>
          </a:p>
        </p:txBody>
      </p:sp>
    </p:spTree>
    <p:extLst>
      <p:ext uri="{BB962C8B-B14F-4D97-AF65-F5344CB8AC3E}">
        <p14:creationId xmlns:p14="http://schemas.microsoft.com/office/powerpoint/2010/main" val="104894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EC4F5-4485-BC09-E588-23DC30D79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BAE34-572E-300A-F895-01EBDF020B1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2C14AE-B137-C809-AA17-7EEB12640EDC}"/>
              </a:ext>
            </a:extLst>
          </p:cNvPr>
          <p:cNvSpPr>
            <a:spLocks noGrp="1"/>
          </p:cNvSpPr>
          <p:nvPr>
            <p:ph type="body" idx="1"/>
          </p:nvPr>
        </p:nvSpPr>
        <p:spPr/>
        <p:txBody>
          <a:bodyPr/>
          <a:lstStyle/>
          <a:p>
            <a:r>
              <a:rPr lang="en-US"/>
              <a:t>Catch bugs during development and not after!</a:t>
            </a:r>
          </a:p>
        </p:txBody>
      </p:sp>
      <p:sp>
        <p:nvSpPr>
          <p:cNvPr id="4" name="Slide Number Placeholder 3">
            <a:extLst>
              <a:ext uri="{FF2B5EF4-FFF2-40B4-BE49-F238E27FC236}">
                <a16:creationId xmlns:a16="http://schemas.microsoft.com/office/drawing/2014/main" id="{CFAAA8C3-2233-B8D7-C4AA-09CBC7AAFB89}"/>
              </a:ext>
            </a:extLst>
          </p:cNvPr>
          <p:cNvSpPr>
            <a:spLocks noGrp="1"/>
          </p:cNvSpPr>
          <p:nvPr>
            <p:ph type="sldNum" sz="quarter" idx="5"/>
          </p:nvPr>
        </p:nvSpPr>
        <p:spPr/>
        <p:txBody>
          <a:bodyPr/>
          <a:lstStyle/>
          <a:p>
            <a:fld id="{4D96E15F-639E-A541-A149-66B10ACF4271}" type="slidenum">
              <a:rPr lang="en-US" smtClean="0"/>
              <a:t>13</a:t>
            </a:fld>
            <a:endParaRPr lang="en-US"/>
          </a:p>
        </p:txBody>
      </p:sp>
    </p:spTree>
    <p:extLst>
      <p:ext uri="{BB962C8B-B14F-4D97-AF65-F5344CB8AC3E}">
        <p14:creationId xmlns:p14="http://schemas.microsoft.com/office/powerpoint/2010/main" val="2996274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DE"/>
              <a:t>add extra large figure in next slide, linked from this one when clicked</a:t>
            </a:r>
          </a:p>
        </p:txBody>
      </p:sp>
      <p:sp>
        <p:nvSpPr>
          <p:cNvPr id="4" name="Slide Number Placeholder 3"/>
          <p:cNvSpPr>
            <a:spLocks noGrp="1"/>
          </p:cNvSpPr>
          <p:nvPr>
            <p:ph type="sldNum" sz="quarter" idx="5"/>
          </p:nvPr>
        </p:nvSpPr>
        <p:spPr/>
        <p:txBody>
          <a:bodyPr/>
          <a:lstStyle/>
          <a:p>
            <a:fld id="{4D96E15F-639E-A541-A149-66B10ACF4271}" type="slidenum">
              <a:rPr lang="en-US" smtClean="0"/>
              <a:t>14</a:t>
            </a:fld>
            <a:endParaRPr lang="en-US"/>
          </a:p>
        </p:txBody>
      </p:sp>
    </p:spTree>
    <p:extLst>
      <p:ext uri="{BB962C8B-B14F-4D97-AF65-F5344CB8AC3E}">
        <p14:creationId xmlns:p14="http://schemas.microsoft.com/office/powerpoint/2010/main" val="2251728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B4E6A-CEB7-F666-8D28-D1B4B4445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7CFC7-1D6C-CFE7-BEAF-19CB207AAB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EADCAB-651C-2ACB-DF3A-16A93E5927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4EA42C-2771-7C31-EA38-23C4F6E12F2D}"/>
              </a:ext>
            </a:extLst>
          </p:cNvPr>
          <p:cNvSpPr>
            <a:spLocks noGrp="1"/>
          </p:cNvSpPr>
          <p:nvPr>
            <p:ph type="sldNum" sz="quarter" idx="5"/>
          </p:nvPr>
        </p:nvSpPr>
        <p:spPr/>
        <p:txBody>
          <a:bodyPr/>
          <a:lstStyle/>
          <a:p>
            <a:fld id="{4D96E15F-639E-A541-A149-66B10ACF4271}" type="slidenum">
              <a:rPr lang="en-US" smtClean="0"/>
              <a:t>15</a:t>
            </a:fld>
            <a:endParaRPr lang="en-US"/>
          </a:p>
        </p:txBody>
      </p:sp>
    </p:spTree>
    <p:extLst>
      <p:ext uri="{BB962C8B-B14F-4D97-AF65-F5344CB8AC3E}">
        <p14:creationId xmlns:p14="http://schemas.microsoft.com/office/powerpoint/2010/main" val="2450665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E9944-3217-7E3F-7005-30B5050C8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98387-6E92-D466-A1F1-1B0E56818B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6E38BA-C221-ECC8-F2F7-7608F7C271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4095A7-7D37-C75F-2A6F-F48B4D7F5ABD}"/>
              </a:ext>
            </a:extLst>
          </p:cNvPr>
          <p:cNvSpPr>
            <a:spLocks noGrp="1"/>
          </p:cNvSpPr>
          <p:nvPr>
            <p:ph type="sldNum" sz="quarter" idx="5"/>
          </p:nvPr>
        </p:nvSpPr>
        <p:spPr/>
        <p:txBody>
          <a:bodyPr/>
          <a:lstStyle/>
          <a:p>
            <a:fld id="{4D96E15F-639E-A541-A149-66B10ACF4271}" type="slidenum">
              <a:rPr lang="en-US" smtClean="0"/>
              <a:t>16</a:t>
            </a:fld>
            <a:endParaRPr lang="en-US"/>
          </a:p>
        </p:txBody>
      </p:sp>
    </p:spTree>
    <p:extLst>
      <p:ext uri="{BB962C8B-B14F-4D97-AF65-F5344CB8AC3E}">
        <p14:creationId xmlns:p14="http://schemas.microsoft.com/office/powerpoint/2010/main" val="2152263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GB"/>
              <a:t>Click to edit Master title style</a:t>
            </a:r>
            <a:endParaRPr lang="en-US"/>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8" name="Date Placeholder 3">
            <a:extLst>
              <a:ext uri="{FF2B5EF4-FFF2-40B4-BE49-F238E27FC236}">
                <a16:creationId xmlns:a16="http://schemas.microsoft.com/office/drawing/2014/main" id="{7887F48F-E692-F451-FD39-776A219F1614}"/>
              </a:ext>
            </a:extLst>
          </p:cNvPr>
          <p:cNvSpPr>
            <a:spLocks noGrp="1"/>
          </p:cNvSpPr>
          <p:nvPr>
            <p:ph type="dt" sz="half" idx="10"/>
          </p:nvPr>
        </p:nvSpPr>
        <p:spPr>
          <a:xfrm>
            <a:off x="1125460" y="6411928"/>
            <a:ext cx="7485936" cy="309201"/>
          </a:xfrm>
          <a:prstGeom prst="rect">
            <a:avLst/>
          </a:prstGeom>
        </p:spPr>
        <p:txBody>
          <a:bodyPr/>
          <a:lstStyle>
            <a:lvl1pPr>
              <a:defRPr sz="1200"/>
            </a:lvl1pPr>
          </a:lstStyle>
          <a:p>
            <a:r>
              <a:rPr lang="en-US"/>
              <a:t>ADASS XXXV Görlitz  Sandra Castro</a:t>
            </a:r>
          </a:p>
        </p:txBody>
      </p:sp>
    </p:spTree>
    <p:extLst>
      <p:ext uri="{BB962C8B-B14F-4D97-AF65-F5344CB8AC3E}">
        <p14:creationId xmlns:p14="http://schemas.microsoft.com/office/powerpoint/2010/main" val="714948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0" y="6411928"/>
            <a:ext cx="2515396" cy="309201"/>
          </a:xfrm>
          <a:prstGeom prst="rect">
            <a:avLst/>
          </a:prstGeom>
        </p:spPr>
        <p:txBody>
          <a:bodyPr/>
          <a:lstStyle/>
          <a:p>
            <a:r>
              <a:rPr lang="en-US"/>
              <a:t>ADASS XXXV Görlitz  Sandra Castro</a:t>
            </a:r>
          </a:p>
        </p:txBody>
      </p:sp>
      <p:sp>
        <p:nvSpPr>
          <p:cNvPr id="5" name="Footer Placeholder 4"/>
          <p:cNvSpPr>
            <a:spLocks noGrp="1"/>
          </p:cNvSpPr>
          <p:nvPr>
            <p:ph type="ftr" sz="quarter" idx="11"/>
          </p:nvPr>
        </p:nvSpPr>
        <p:spPr>
          <a:xfrm>
            <a:off x="1130270" y="329307"/>
            <a:ext cx="5938836" cy="309201"/>
          </a:xfrm>
          <a:prstGeom prst="rect">
            <a:avLst/>
          </a:prstGeom>
        </p:spPr>
        <p:txBody>
          <a:bodyPr/>
          <a:lstStyle/>
          <a:p>
            <a:r>
              <a:rPr lang="en-US"/>
              <a:t>ADASS 2025 - Sandra Castro</a:t>
            </a:r>
          </a:p>
        </p:txBody>
      </p:sp>
      <p:sp>
        <p:nvSpPr>
          <p:cNvPr id="6" name="Slide Number Placeholder 5"/>
          <p:cNvSpPr>
            <a:spLocks noGrp="1"/>
          </p:cNvSpPr>
          <p:nvPr>
            <p:ph type="sldNum" sz="quarter" idx="12"/>
          </p:nvPr>
        </p:nvSpPr>
        <p:spPr>
          <a:xfrm>
            <a:off x="10974979" y="6294292"/>
            <a:ext cx="811019" cy="503578"/>
          </a:xfrm>
          <a:prstGeom prst="rect">
            <a:avLst/>
          </a:prstGeom>
        </p:spPr>
        <p:txBody>
          <a:bodyPr/>
          <a:lstStyle/>
          <a:p>
            <a:fld id="{D57F1E4F-1CFF-5643-939E-217C01CDF565}" type="slidenum">
              <a:rPr lang="en-US" smtClean="0"/>
              <a:pPr/>
              <a:t>‹#›</a:t>
            </a:fld>
            <a:endParaRPr lang="en-US"/>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36109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0" y="6411928"/>
            <a:ext cx="2515396" cy="309201"/>
          </a:xfrm>
          <a:prstGeom prst="rect">
            <a:avLst/>
          </a:prstGeom>
        </p:spPr>
        <p:txBody>
          <a:bodyPr/>
          <a:lstStyle/>
          <a:p>
            <a:r>
              <a:rPr lang="en-US"/>
              <a:t>ADASS XXXV Görlitz  Sandra Castro</a:t>
            </a:r>
          </a:p>
        </p:txBody>
      </p:sp>
      <p:sp>
        <p:nvSpPr>
          <p:cNvPr id="5" name="Footer Placeholder 4"/>
          <p:cNvSpPr>
            <a:spLocks noGrp="1"/>
          </p:cNvSpPr>
          <p:nvPr>
            <p:ph type="ftr" sz="quarter" idx="11"/>
          </p:nvPr>
        </p:nvSpPr>
        <p:spPr>
          <a:xfrm>
            <a:off x="1130270" y="329307"/>
            <a:ext cx="5938836" cy="309201"/>
          </a:xfrm>
          <a:prstGeom prst="rect">
            <a:avLst/>
          </a:prstGeom>
        </p:spPr>
        <p:txBody>
          <a:bodyPr/>
          <a:lstStyle/>
          <a:p>
            <a:r>
              <a:rPr lang="en-US"/>
              <a:t>ADASS 2025 - Sandra Castro</a:t>
            </a:r>
          </a:p>
        </p:txBody>
      </p:sp>
      <p:sp>
        <p:nvSpPr>
          <p:cNvPr id="6" name="Slide Number Placeholder 5"/>
          <p:cNvSpPr>
            <a:spLocks noGrp="1"/>
          </p:cNvSpPr>
          <p:nvPr>
            <p:ph type="sldNum" sz="quarter" idx="12"/>
          </p:nvPr>
        </p:nvSpPr>
        <p:spPr>
          <a:xfrm>
            <a:off x="10974979" y="6294292"/>
            <a:ext cx="811019" cy="503578"/>
          </a:xfrm>
          <a:prstGeom prst="rect">
            <a:avLst/>
          </a:prstGeom>
        </p:spPr>
        <p:txBody>
          <a:bodyPr/>
          <a:lstStyle/>
          <a:p>
            <a:fld id="{D57F1E4F-1CFF-5643-939E-217C01CDF565}" type="slidenum">
              <a:rPr lang="en-US" smtClean="0"/>
              <a:pPr/>
              <a:t>‹#›</a:t>
            </a:fld>
            <a:endParaRPr lang="en-US"/>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1190487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1125460" y="6411928"/>
            <a:ext cx="7485936" cy="309201"/>
          </a:xfrm>
          <a:prstGeom prst="rect">
            <a:avLst/>
          </a:prstGeom>
        </p:spPr>
        <p:txBody>
          <a:bodyPr/>
          <a:lstStyle>
            <a:lvl1pPr>
              <a:defRPr sz="1200"/>
            </a:lvl1pPr>
          </a:lstStyle>
          <a:p>
            <a:r>
              <a:rPr lang="en-US"/>
              <a:t>ADASS XXXV Görlitz  Sandra Castro</a:t>
            </a:r>
          </a:p>
        </p:txBody>
      </p:sp>
      <p:sp>
        <p:nvSpPr>
          <p:cNvPr id="5" name="Footer Placeholder 4"/>
          <p:cNvSpPr>
            <a:spLocks noGrp="1"/>
          </p:cNvSpPr>
          <p:nvPr>
            <p:ph type="ftr" sz="quarter" idx="11"/>
          </p:nvPr>
        </p:nvSpPr>
        <p:spPr>
          <a:xfrm>
            <a:off x="1130270" y="329307"/>
            <a:ext cx="5938836" cy="309201"/>
          </a:xfrm>
          <a:prstGeom prst="rect">
            <a:avLst/>
          </a:prstGeom>
        </p:spPr>
        <p:txBody>
          <a:bodyPr/>
          <a:lstStyle>
            <a:lvl1pPr>
              <a:defRPr sz="1200"/>
            </a:lvl1pPr>
          </a:lstStyle>
          <a:p>
            <a:r>
              <a:rPr lang="en-US"/>
              <a:t>ADASS 2025 - Sandra Castro</a:t>
            </a:r>
          </a:p>
        </p:txBody>
      </p:sp>
      <p:sp>
        <p:nvSpPr>
          <p:cNvPr id="6" name="Slide Number Placeholder 5"/>
          <p:cNvSpPr>
            <a:spLocks noGrp="1"/>
          </p:cNvSpPr>
          <p:nvPr>
            <p:ph type="sldNum" sz="quarter" idx="12"/>
          </p:nvPr>
        </p:nvSpPr>
        <p:spPr>
          <a:xfrm>
            <a:off x="10974979" y="6294292"/>
            <a:ext cx="811019" cy="426837"/>
          </a:xfrm>
          <a:prstGeom prst="rect">
            <a:avLst/>
          </a:prstGeom>
        </p:spPr>
        <p:txBody>
          <a:bodyPr anchor="ctr"/>
          <a:lstStyle>
            <a:lvl1pPr algn="ctr">
              <a:defRPr sz="1600"/>
            </a:lvl1pPr>
          </a:lstStyle>
          <a:p>
            <a:fld id="{D57F1E4F-1CFF-5643-939E-217C01CDF565}" type="slidenum">
              <a:rPr lang="en-US" smtClean="0"/>
              <a:pPr/>
              <a:t>‹#›</a:t>
            </a:fld>
            <a:endParaRPr lang="en-US"/>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70719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GB"/>
              <a:t>Click to edit Master title style</a:t>
            </a:r>
            <a:endParaRPr lang="en-US"/>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a:xfrm>
            <a:off x="1130270" y="329307"/>
            <a:ext cx="5938836" cy="309201"/>
          </a:xfrm>
          <a:prstGeom prst="rect">
            <a:avLst/>
          </a:prstGeom>
        </p:spPr>
        <p:txBody>
          <a:bodyPr/>
          <a:lstStyle/>
          <a:p>
            <a:r>
              <a:rPr lang="en-US"/>
              <a:t>ADASS 2025 - Sandra Castro</a:t>
            </a:r>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7" name="Date Placeholder 3">
            <a:extLst>
              <a:ext uri="{FF2B5EF4-FFF2-40B4-BE49-F238E27FC236}">
                <a16:creationId xmlns:a16="http://schemas.microsoft.com/office/drawing/2014/main" id="{6F3EF4B3-7873-1475-7571-43F58C9C25F3}"/>
              </a:ext>
            </a:extLst>
          </p:cNvPr>
          <p:cNvSpPr>
            <a:spLocks noGrp="1"/>
          </p:cNvSpPr>
          <p:nvPr>
            <p:ph type="dt" sz="half" idx="10"/>
          </p:nvPr>
        </p:nvSpPr>
        <p:spPr>
          <a:xfrm>
            <a:off x="1125460" y="6411928"/>
            <a:ext cx="7485936" cy="309201"/>
          </a:xfrm>
          <a:prstGeom prst="rect">
            <a:avLst/>
          </a:prstGeom>
        </p:spPr>
        <p:txBody>
          <a:bodyPr/>
          <a:lstStyle>
            <a:lvl1pPr>
              <a:defRPr sz="1200"/>
            </a:lvl1pPr>
          </a:lstStyle>
          <a:p>
            <a:r>
              <a:rPr lang="en-US"/>
              <a:t>ADASS XXXV Görlitz  Sandra Castro</a:t>
            </a:r>
          </a:p>
        </p:txBody>
      </p:sp>
    </p:spTree>
    <p:extLst>
      <p:ext uri="{BB962C8B-B14F-4D97-AF65-F5344CB8AC3E}">
        <p14:creationId xmlns:p14="http://schemas.microsoft.com/office/powerpoint/2010/main" val="2499858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GB"/>
              <a:t>Click to edit Master title style</a:t>
            </a:r>
            <a:endParaRPr lang="en-US"/>
          </a:p>
        </p:txBody>
      </p:sp>
      <p:sp>
        <p:nvSpPr>
          <p:cNvPr id="3" name="Content Placeholder 2"/>
          <p:cNvSpPr>
            <a:spLocks noGrp="1"/>
          </p:cNvSpPr>
          <p:nvPr>
            <p:ph sz="half" idx="1"/>
          </p:nvPr>
        </p:nvSpPr>
        <p:spPr>
          <a:xfrm>
            <a:off x="1129166" y="2165621"/>
            <a:ext cx="4645152" cy="329385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095606" y="2171769"/>
            <a:ext cx="4645152" cy="3287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11"/>
          </p:nvPr>
        </p:nvSpPr>
        <p:spPr>
          <a:xfrm>
            <a:off x="1130270" y="329307"/>
            <a:ext cx="5938836" cy="309201"/>
          </a:xfrm>
          <a:prstGeom prst="rect">
            <a:avLst/>
          </a:prstGeom>
        </p:spPr>
        <p:txBody>
          <a:bodyPr/>
          <a:lstStyle/>
          <a:p>
            <a:r>
              <a:rPr lang="en-US"/>
              <a:t>ADASS 2025 - Sandra Castro</a:t>
            </a:r>
          </a:p>
        </p:txBody>
      </p:sp>
      <p:sp>
        <p:nvSpPr>
          <p:cNvPr id="7" name="Slide Number Placeholder 6"/>
          <p:cNvSpPr>
            <a:spLocks noGrp="1"/>
          </p:cNvSpPr>
          <p:nvPr>
            <p:ph type="sldNum" sz="quarter" idx="12"/>
          </p:nvPr>
        </p:nvSpPr>
        <p:spPr>
          <a:xfrm>
            <a:off x="10974979" y="6294292"/>
            <a:ext cx="811019" cy="503578"/>
          </a:xfrm>
          <a:prstGeom prst="rect">
            <a:avLst/>
          </a:prstGeom>
        </p:spPr>
        <p:txBody>
          <a:bodyPr/>
          <a:lstStyle/>
          <a:p>
            <a:fld id="{D57F1E4F-1CFF-5643-939E-217C01CDF565}" type="slidenum">
              <a:rPr lang="en-US" smtClean="0"/>
              <a:pPr/>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8" name="Date Placeholder 3">
            <a:extLst>
              <a:ext uri="{FF2B5EF4-FFF2-40B4-BE49-F238E27FC236}">
                <a16:creationId xmlns:a16="http://schemas.microsoft.com/office/drawing/2014/main" id="{53361769-ACB5-2212-3DC7-A34E240D7801}"/>
              </a:ext>
            </a:extLst>
          </p:cNvPr>
          <p:cNvSpPr>
            <a:spLocks noGrp="1"/>
          </p:cNvSpPr>
          <p:nvPr>
            <p:ph type="dt" sz="half" idx="10"/>
          </p:nvPr>
        </p:nvSpPr>
        <p:spPr>
          <a:xfrm>
            <a:off x="1125460" y="6411928"/>
            <a:ext cx="7485936" cy="309201"/>
          </a:xfrm>
          <a:prstGeom prst="rect">
            <a:avLst/>
          </a:prstGeom>
        </p:spPr>
        <p:txBody>
          <a:bodyPr/>
          <a:lstStyle>
            <a:lvl1pPr>
              <a:defRPr sz="1200"/>
            </a:lvl1pPr>
          </a:lstStyle>
          <a:p>
            <a:r>
              <a:rPr lang="en-US"/>
              <a:t>ADASS XXXV Görlitz  Sandra Castro</a:t>
            </a:r>
          </a:p>
        </p:txBody>
      </p:sp>
    </p:spTree>
    <p:extLst>
      <p:ext uri="{BB962C8B-B14F-4D97-AF65-F5344CB8AC3E}">
        <p14:creationId xmlns:p14="http://schemas.microsoft.com/office/powerpoint/2010/main" val="95803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GB"/>
              <a:t>Click to edit Master title style</a:t>
            </a:r>
            <a:endParaRPr lang="en-US"/>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p:cNvSpPr>
            <a:spLocks noGrp="1"/>
          </p:cNvSpPr>
          <p:nvPr>
            <p:ph type="ftr" sz="quarter" idx="11"/>
          </p:nvPr>
        </p:nvSpPr>
        <p:spPr>
          <a:xfrm>
            <a:off x="1130270" y="329307"/>
            <a:ext cx="5938836" cy="309201"/>
          </a:xfrm>
          <a:prstGeom prst="rect">
            <a:avLst/>
          </a:prstGeom>
        </p:spPr>
        <p:txBody>
          <a:bodyPr/>
          <a:lstStyle/>
          <a:p>
            <a:r>
              <a:rPr lang="en-US"/>
              <a:t>ADASS 2025 - Sandra Castro</a:t>
            </a:r>
          </a:p>
        </p:txBody>
      </p:sp>
      <p:sp>
        <p:nvSpPr>
          <p:cNvPr id="9" name="Slide Number Placeholder 8"/>
          <p:cNvSpPr>
            <a:spLocks noGrp="1"/>
          </p:cNvSpPr>
          <p:nvPr>
            <p:ph type="sldNum" sz="quarter" idx="12"/>
          </p:nvPr>
        </p:nvSpPr>
        <p:spPr>
          <a:xfrm>
            <a:off x="10974979" y="6294292"/>
            <a:ext cx="811019" cy="503578"/>
          </a:xfrm>
          <a:prstGeom prst="rect">
            <a:avLst/>
          </a:prstGeom>
        </p:spPr>
        <p:txBody>
          <a:bodyPr/>
          <a:lstStyle/>
          <a:p>
            <a:fld id="{D57F1E4F-1CFF-5643-939E-217C01CDF565}" type="slidenum">
              <a:rPr lang="en-US" smtClean="0"/>
              <a:pPr/>
              <a:t>‹#›</a:t>
            </a:fld>
            <a:endParaRPr lang="en-US"/>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10" name="Date Placeholder 3">
            <a:extLst>
              <a:ext uri="{FF2B5EF4-FFF2-40B4-BE49-F238E27FC236}">
                <a16:creationId xmlns:a16="http://schemas.microsoft.com/office/drawing/2014/main" id="{2BAB58C5-41C5-45FE-07A2-7E45E2A93B10}"/>
              </a:ext>
            </a:extLst>
          </p:cNvPr>
          <p:cNvSpPr>
            <a:spLocks noGrp="1"/>
          </p:cNvSpPr>
          <p:nvPr>
            <p:ph type="dt" sz="half" idx="10"/>
          </p:nvPr>
        </p:nvSpPr>
        <p:spPr>
          <a:xfrm>
            <a:off x="1125460" y="6411928"/>
            <a:ext cx="7485936" cy="309201"/>
          </a:xfrm>
          <a:prstGeom prst="rect">
            <a:avLst/>
          </a:prstGeom>
        </p:spPr>
        <p:txBody>
          <a:bodyPr/>
          <a:lstStyle>
            <a:lvl1pPr>
              <a:defRPr sz="1200"/>
            </a:lvl1pPr>
          </a:lstStyle>
          <a:p>
            <a:r>
              <a:rPr lang="en-US"/>
              <a:t>ADASS XXXV Görlitz  Sandra Castro</a:t>
            </a:r>
          </a:p>
        </p:txBody>
      </p:sp>
    </p:spTree>
    <p:extLst>
      <p:ext uri="{BB962C8B-B14F-4D97-AF65-F5344CB8AC3E}">
        <p14:creationId xmlns:p14="http://schemas.microsoft.com/office/powerpoint/2010/main" val="1892458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Footer Placeholder 3"/>
          <p:cNvSpPr>
            <a:spLocks noGrp="1"/>
          </p:cNvSpPr>
          <p:nvPr>
            <p:ph type="ftr" sz="quarter" idx="11"/>
          </p:nvPr>
        </p:nvSpPr>
        <p:spPr>
          <a:xfrm>
            <a:off x="1130270" y="329307"/>
            <a:ext cx="5938836" cy="309201"/>
          </a:xfrm>
          <a:prstGeom prst="rect">
            <a:avLst/>
          </a:prstGeom>
        </p:spPr>
        <p:txBody>
          <a:bodyPr/>
          <a:lstStyle/>
          <a:p>
            <a:r>
              <a:rPr lang="en-US"/>
              <a:t>ADASS 2025 - Sandra Castro</a:t>
            </a:r>
          </a:p>
        </p:txBody>
      </p:sp>
      <p:sp>
        <p:nvSpPr>
          <p:cNvPr id="5" name="Slide Number Placeholder 4"/>
          <p:cNvSpPr>
            <a:spLocks noGrp="1"/>
          </p:cNvSpPr>
          <p:nvPr>
            <p:ph type="sldNum" sz="quarter" idx="12"/>
          </p:nvPr>
        </p:nvSpPr>
        <p:spPr>
          <a:xfrm>
            <a:off x="10974979" y="6294292"/>
            <a:ext cx="811019" cy="503578"/>
          </a:xfrm>
          <a:prstGeom prst="rect">
            <a:avLst/>
          </a:prstGeom>
        </p:spPr>
        <p:txBody>
          <a:bodyPr/>
          <a:lstStyle/>
          <a:p>
            <a:fld id="{D57F1E4F-1CFF-5643-939E-217C01CDF565}" type="slidenum">
              <a:rPr lang="en-US" smtClean="0"/>
              <a:pPr/>
              <a:t>‹#›</a:t>
            </a:fld>
            <a:endParaRPr lang="en-US"/>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6" name="Date Placeholder 3">
            <a:extLst>
              <a:ext uri="{FF2B5EF4-FFF2-40B4-BE49-F238E27FC236}">
                <a16:creationId xmlns:a16="http://schemas.microsoft.com/office/drawing/2014/main" id="{3CBA8BFC-EB5C-345B-3387-7454DE33A35E}"/>
              </a:ext>
            </a:extLst>
          </p:cNvPr>
          <p:cNvSpPr>
            <a:spLocks noGrp="1"/>
          </p:cNvSpPr>
          <p:nvPr>
            <p:ph type="dt" sz="half" idx="10"/>
          </p:nvPr>
        </p:nvSpPr>
        <p:spPr>
          <a:xfrm>
            <a:off x="1125460" y="6411928"/>
            <a:ext cx="7485936" cy="309201"/>
          </a:xfrm>
          <a:prstGeom prst="rect">
            <a:avLst/>
          </a:prstGeom>
        </p:spPr>
        <p:txBody>
          <a:bodyPr/>
          <a:lstStyle>
            <a:lvl1pPr>
              <a:defRPr sz="1200"/>
            </a:lvl1pPr>
          </a:lstStyle>
          <a:p>
            <a:r>
              <a:rPr lang="en-US"/>
              <a:t>ADASS XXXV Görlitz  Sandra Castro</a:t>
            </a:r>
          </a:p>
        </p:txBody>
      </p:sp>
    </p:spTree>
    <p:extLst>
      <p:ext uri="{BB962C8B-B14F-4D97-AF65-F5344CB8AC3E}">
        <p14:creationId xmlns:p14="http://schemas.microsoft.com/office/powerpoint/2010/main" val="1791564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130270" y="329307"/>
            <a:ext cx="5938836" cy="309201"/>
          </a:xfrm>
          <a:prstGeom prst="rect">
            <a:avLst/>
          </a:prstGeom>
        </p:spPr>
        <p:txBody>
          <a:bodyPr/>
          <a:lstStyle/>
          <a:p>
            <a:r>
              <a:rPr lang="en-US"/>
              <a:t>ADASS 2025 - Sandra Castro</a:t>
            </a:r>
          </a:p>
        </p:txBody>
      </p:sp>
      <p:sp>
        <p:nvSpPr>
          <p:cNvPr id="4" name="Slide Number Placeholder 3"/>
          <p:cNvSpPr>
            <a:spLocks noGrp="1"/>
          </p:cNvSpPr>
          <p:nvPr>
            <p:ph type="sldNum" sz="quarter" idx="12"/>
          </p:nvPr>
        </p:nvSpPr>
        <p:spPr>
          <a:xfrm>
            <a:off x="10974979" y="6294292"/>
            <a:ext cx="811019" cy="503578"/>
          </a:xfrm>
          <a:prstGeom prst="rect">
            <a:avLst/>
          </a:prstGeom>
        </p:spPr>
        <p:txBody>
          <a:bodyPr/>
          <a:lstStyle/>
          <a:p>
            <a:fld id="{D57F1E4F-1CFF-5643-939E-217C01CDF565}" type="slidenum">
              <a:rPr lang="en-US" smtClean="0"/>
              <a:pPr/>
              <a:t>‹#›</a:t>
            </a:fld>
            <a:endParaRPr lang="en-US"/>
          </a:p>
        </p:txBody>
      </p:sp>
      <p:sp>
        <p:nvSpPr>
          <p:cNvPr id="5" name="Date Placeholder 3">
            <a:extLst>
              <a:ext uri="{FF2B5EF4-FFF2-40B4-BE49-F238E27FC236}">
                <a16:creationId xmlns:a16="http://schemas.microsoft.com/office/drawing/2014/main" id="{C81FD9FC-9A92-CD41-C9EE-A23E9E4D2EDF}"/>
              </a:ext>
            </a:extLst>
          </p:cNvPr>
          <p:cNvSpPr>
            <a:spLocks noGrp="1"/>
          </p:cNvSpPr>
          <p:nvPr>
            <p:ph type="dt" sz="half" idx="10"/>
          </p:nvPr>
        </p:nvSpPr>
        <p:spPr>
          <a:xfrm>
            <a:off x="1125460" y="6411928"/>
            <a:ext cx="7485936" cy="309201"/>
          </a:xfrm>
          <a:prstGeom prst="rect">
            <a:avLst/>
          </a:prstGeom>
        </p:spPr>
        <p:txBody>
          <a:bodyPr/>
          <a:lstStyle>
            <a:lvl1pPr>
              <a:defRPr sz="1200"/>
            </a:lvl1pPr>
          </a:lstStyle>
          <a:p>
            <a:r>
              <a:rPr lang="en-US"/>
              <a:t>ADASS XXXV Görlitz  Sandra Castro</a:t>
            </a:r>
          </a:p>
        </p:txBody>
      </p:sp>
    </p:spTree>
    <p:extLst>
      <p:ext uri="{BB962C8B-B14F-4D97-AF65-F5344CB8AC3E}">
        <p14:creationId xmlns:p14="http://schemas.microsoft.com/office/powerpoint/2010/main" val="3630503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GB"/>
              <a:t>Click to edit Master title style</a:t>
            </a:r>
            <a:endParaRPr lang="en-US"/>
          </a:p>
        </p:txBody>
      </p:sp>
      <p:sp>
        <p:nvSpPr>
          <p:cNvPr id="3" name="Content Placeholder 2"/>
          <p:cNvSpPr>
            <a:spLocks noGrp="1"/>
          </p:cNvSpPr>
          <p:nvPr>
            <p:ph idx="1"/>
          </p:nvPr>
        </p:nvSpPr>
        <p:spPr>
          <a:xfrm>
            <a:off x="4723334" y="952578"/>
            <a:ext cx="6012470" cy="4505221"/>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6096000" y="6411928"/>
            <a:ext cx="2515396" cy="309201"/>
          </a:xfrm>
          <a:prstGeom prst="rect">
            <a:avLst/>
          </a:prstGeom>
        </p:spPr>
        <p:txBody>
          <a:bodyPr/>
          <a:lstStyle/>
          <a:p>
            <a:r>
              <a:rPr lang="en-US"/>
              <a:t>ADASS XXXV Görlitz  Sandra Castro</a:t>
            </a:r>
          </a:p>
        </p:txBody>
      </p:sp>
      <p:sp>
        <p:nvSpPr>
          <p:cNvPr id="6" name="Footer Placeholder 5"/>
          <p:cNvSpPr>
            <a:spLocks noGrp="1"/>
          </p:cNvSpPr>
          <p:nvPr>
            <p:ph type="ftr" sz="quarter" idx="11"/>
          </p:nvPr>
        </p:nvSpPr>
        <p:spPr>
          <a:xfrm>
            <a:off x="1130270" y="329307"/>
            <a:ext cx="5938836" cy="309201"/>
          </a:xfrm>
          <a:prstGeom prst="rect">
            <a:avLst/>
          </a:prstGeom>
        </p:spPr>
        <p:txBody>
          <a:bodyPr/>
          <a:lstStyle/>
          <a:p>
            <a:r>
              <a:rPr lang="en-US"/>
              <a:t>ADASS 2025 - Sandra Castro</a:t>
            </a:r>
          </a:p>
        </p:txBody>
      </p:sp>
      <p:sp>
        <p:nvSpPr>
          <p:cNvPr id="7" name="Slide Number Placeholder 6"/>
          <p:cNvSpPr>
            <a:spLocks noGrp="1"/>
          </p:cNvSpPr>
          <p:nvPr>
            <p:ph type="sldNum" sz="quarter" idx="12"/>
          </p:nvPr>
        </p:nvSpPr>
        <p:spPr>
          <a:xfrm>
            <a:off x="10974979" y="6294292"/>
            <a:ext cx="811019" cy="503578"/>
          </a:xfrm>
          <a:prstGeom prst="rect">
            <a:avLst/>
          </a:prstGeom>
        </p:spPr>
        <p:txBody>
          <a:bodyPr/>
          <a:lstStyle/>
          <a:p>
            <a:fld id="{D57F1E4F-1CFF-5643-939E-217C01CDF565}" type="slidenum">
              <a:rPr lang="en-US" smtClean="0"/>
              <a:pPr/>
              <a:t>‹#›</a:t>
            </a:fld>
            <a:endParaRPr lang="en-US"/>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549313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125300" y="5469856"/>
            <a:ext cx="5849605" cy="320123"/>
          </a:xfrm>
          <a:prstGeom prst="rect">
            <a:avLst/>
          </a:prstGeom>
        </p:spPr>
        <p:txBody>
          <a:bodyPr/>
          <a:lstStyle>
            <a:lvl1pPr algn="l">
              <a:defRPr/>
            </a:lvl1pPr>
          </a:lstStyle>
          <a:p>
            <a:r>
              <a:rPr lang="en-US"/>
              <a:t>ADASS XXXV Görlitz  Sandra Castro</a:t>
            </a:r>
          </a:p>
        </p:txBody>
      </p:sp>
      <p:sp>
        <p:nvSpPr>
          <p:cNvPr id="6" name="Footer Placeholder 5"/>
          <p:cNvSpPr>
            <a:spLocks noGrp="1"/>
          </p:cNvSpPr>
          <p:nvPr>
            <p:ph type="ftr" sz="quarter" idx="11"/>
          </p:nvPr>
        </p:nvSpPr>
        <p:spPr>
          <a:xfrm>
            <a:off x="1125300" y="318640"/>
            <a:ext cx="4877818" cy="320931"/>
          </a:xfrm>
          <a:prstGeom prst="rect">
            <a:avLst/>
          </a:prstGeom>
        </p:spPr>
        <p:txBody>
          <a:bodyPr/>
          <a:lstStyle/>
          <a:p>
            <a:r>
              <a:rPr lang="en-US"/>
              <a:t>ADASS 2025 - Sandra Castro</a:t>
            </a:r>
          </a:p>
        </p:txBody>
      </p:sp>
      <p:sp>
        <p:nvSpPr>
          <p:cNvPr id="7" name="Slide Number Placeholder 6"/>
          <p:cNvSpPr>
            <a:spLocks noGrp="1"/>
          </p:cNvSpPr>
          <p:nvPr>
            <p:ph type="sldNum" sz="quarter" idx="12"/>
          </p:nvPr>
        </p:nvSpPr>
        <p:spPr>
          <a:xfrm>
            <a:off x="6176794" y="137408"/>
            <a:ext cx="811019" cy="503578"/>
          </a:xfrm>
          <a:prstGeom prst="rect">
            <a:avLst/>
          </a:prstGeom>
        </p:spPr>
        <p:txBody>
          <a:bodyPr/>
          <a:lstStyle/>
          <a:p>
            <a:fld id="{D57F1E4F-1CFF-5643-939E-217C01CDF565}" type="slidenum">
              <a:rPr lang="en-US" smtClean="0"/>
              <a:pPr/>
              <a:t>‹#›</a:t>
            </a:fld>
            <a:endParaRPr lang="en-US"/>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103930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BEBA8EAE-BF5A-486C-A8C5-ECC9F3942E4B}">
                <a14:imgProps xmlns:a14="http://schemas.microsoft.com/office/drawing/2010/main">
                  <a14:imgLayer r:embed="rId14">
                    <a14:imgEffect>
                      <a14:artisticGlowDiffused intensity="6"/>
                    </a14:imgEffect>
                  </a14:imgLayer>
                </a14:imgProps>
              </a:ext>
              <a:ext uri="{28A0092B-C50C-407E-A947-70E740481C1C}">
                <a14:useLocalDpi xmlns:a14="http://schemas.microsoft.com/office/drawing/2010/main" val="0"/>
              </a:ext>
            </a:extLst>
          </a:blip>
          <a:srcRect t="1538" b="-1538"/>
          <a:stretch/>
        </p:blipFill>
        <p:spPr>
          <a:xfrm>
            <a:off x="0" y="6254192"/>
            <a:ext cx="12192000" cy="608094"/>
          </a:xfrm>
          <a:prstGeom prst="rect">
            <a:avLst/>
          </a:prstGeom>
        </p:spPr>
      </p:pic>
      <p:sp>
        <p:nvSpPr>
          <p:cNvPr id="13" name="Rectangle 12"/>
          <p:cNvSpPr/>
          <p:nvPr/>
        </p:nvSpPr>
        <p:spPr>
          <a:xfrm>
            <a:off x="0" y="468768"/>
            <a:ext cx="12192000" cy="5785423"/>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731902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asa.nrao.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casangi.github.io/casabench/" TargetMode="External"/><Relationship Id="rId5" Type="http://schemas.openxmlformats.org/officeDocument/2006/relationships/hyperlink" Target="https://casadocs.readthedocs.io/en/stable/"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iopscience.iop.org/article/10.1088/1538-3873/ac9642"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7C2BE-85AB-036A-94C1-D8D6C577AAD0}"/>
              </a:ext>
            </a:extLst>
          </p:cNvPr>
          <p:cNvSpPr>
            <a:spLocks noGrp="1"/>
          </p:cNvSpPr>
          <p:nvPr>
            <p:ph type="ctrTitle"/>
          </p:nvPr>
        </p:nvSpPr>
        <p:spPr>
          <a:xfrm>
            <a:off x="1128404" y="979992"/>
            <a:ext cx="9690161" cy="2313541"/>
          </a:xfrm>
        </p:spPr>
        <p:txBody>
          <a:bodyPr>
            <a:normAutofit/>
          </a:bodyPr>
          <a:lstStyle/>
          <a:p>
            <a:r>
              <a:rPr lang="en-GB" sz="4800"/>
              <a:t>Testing Complex Scientific Software: Key Challenges and Effective Strategies</a:t>
            </a:r>
            <a:endParaRPr lang="en-DE" sz="4800"/>
          </a:p>
        </p:txBody>
      </p:sp>
      <p:sp>
        <p:nvSpPr>
          <p:cNvPr id="3" name="Subtitle 2">
            <a:extLst>
              <a:ext uri="{FF2B5EF4-FFF2-40B4-BE49-F238E27FC236}">
                <a16:creationId xmlns:a16="http://schemas.microsoft.com/office/drawing/2014/main" id="{91EEA95A-3AEF-5593-64F6-F18DA2FBC170}"/>
              </a:ext>
            </a:extLst>
          </p:cNvPr>
          <p:cNvSpPr>
            <a:spLocks noGrp="1"/>
          </p:cNvSpPr>
          <p:nvPr>
            <p:ph type="subTitle" idx="1"/>
          </p:nvPr>
        </p:nvSpPr>
        <p:spPr>
          <a:xfrm>
            <a:off x="1128404" y="3564467"/>
            <a:ext cx="8637072" cy="1470241"/>
          </a:xfrm>
        </p:spPr>
        <p:txBody>
          <a:bodyPr>
            <a:normAutofit lnSpcReduction="10000"/>
          </a:bodyPr>
          <a:lstStyle/>
          <a:p>
            <a:r>
              <a:rPr lang="en-DE" sz="2000"/>
              <a:t>Sandra Castro (ESO)</a:t>
            </a:r>
          </a:p>
          <a:p>
            <a:r>
              <a:rPr lang="en-DE" sz="2000"/>
              <a:t>Akeem Wells (NRAO)</a:t>
            </a:r>
          </a:p>
          <a:p>
            <a:r>
              <a:rPr lang="en-DE" sz="2000"/>
              <a:t>and the </a:t>
            </a:r>
            <a:r>
              <a:rPr lang="en-DE" sz="2000">
                <a:hlinkClick r:id="rId3"/>
              </a:rPr>
              <a:t>CASA</a:t>
            </a:r>
            <a:r>
              <a:rPr lang="en-DE" sz="2000"/>
              <a:t> Team</a:t>
            </a:r>
            <a:r>
              <a:rPr lang="en-US" sz="2000"/>
              <a:t> </a:t>
            </a:r>
            <a:endParaRPr lang="en-DE" sz="2000"/>
          </a:p>
          <a:p>
            <a:endParaRPr lang="en-DE"/>
          </a:p>
        </p:txBody>
      </p:sp>
      <p:pic>
        <p:nvPicPr>
          <p:cNvPr id="5" name="Picture 4" descr="A blue and white logo&#10;&#10;AI-generated content may be incorrect.">
            <a:extLst>
              <a:ext uri="{FF2B5EF4-FFF2-40B4-BE49-F238E27FC236}">
                <a16:creationId xmlns:a16="http://schemas.microsoft.com/office/drawing/2014/main" id="{F091DA2C-A666-0CA9-DF48-5EDDC9E6AA6B}"/>
              </a:ext>
            </a:extLst>
          </p:cNvPr>
          <p:cNvPicPr>
            <a:picLocks noChangeAspect="1"/>
          </p:cNvPicPr>
          <p:nvPr/>
        </p:nvPicPr>
        <p:blipFill>
          <a:blip r:embed="rId4"/>
          <a:stretch>
            <a:fillRect/>
          </a:stretch>
        </p:blipFill>
        <p:spPr>
          <a:xfrm>
            <a:off x="10007600" y="979992"/>
            <a:ext cx="663592" cy="868373"/>
          </a:xfrm>
          <a:prstGeom prst="rect">
            <a:avLst/>
          </a:prstGeom>
        </p:spPr>
      </p:pic>
      <p:pic>
        <p:nvPicPr>
          <p:cNvPr id="6" name="Picture 5" descr="A logo for a company&#10;&#10;AI-generated content may be incorrect.">
            <a:extLst>
              <a:ext uri="{FF2B5EF4-FFF2-40B4-BE49-F238E27FC236}">
                <a16:creationId xmlns:a16="http://schemas.microsoft.com/office/drawing/2014/main" id="{D1714482-6DE1-15B8-5557-DADEA6422F71}"/>
              </a:ext>
            </a:extLst>
          </p:cNvPr>
          <p:cNvPicPr>
            <a:picLocks noChangeAspect="1"/>
          </p:cNvPicPr>
          <p:nvPr/>
        </p:nvPicPr>
        <p:blipFill>
          <a:blip r:embed="rId5"/>
          <a:stretch>
            <a:fillRect/>
          </a:stretch>
        </p:blipFill>
        <p:spPr>
          <a:xfrm>
            <a:off x="1128404" y="5158624"/>
            <a:ext cx="712903" cy="1064033"/>
          </a:xfrm>
          <a:prstGeom prst="rect">
            <a:avLst/>
          </a:prstGeom>
        </p:spPr>
      </p:pic>
    </p:spTree>
    <p:extLst>
      <p:ext uri="{BB962C8B-B14F-4D97-AF65-F5344CB8AC3E}">
        <p14:creationId xmlns:p14="http://schemas.microsoft.com/office/powerpoint/2010/main" val="1676105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39535-F492-117F-AFAE-6CCBFE929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06C66-1F4E-4950-316A-20D7F6187F54}"/>
              </a:ext>
            </a:extLst>
          </p:cNvPr>
          <p:cNvSpPr>
            <a:spLocks noGrp="1"/>
          </p:cNvSpPr>
          <p:nvPr>
            <p:ph type="title"/>
          </p:nvPr>
        </p:nvSpPr>
        <p:spPr>
          <a:xfrm>
            <a:off x="5190712" y="1474970"/>
            <a:ext cx="5533666" cy="3152742"/>
          </a:xfrm>
        </p:spPr>
        <p:txBody>
          <a:bodyPr vert="horz" lIns="91440" tIns="45720" rIns="91440" bIns="45720" rtlCol="0" anchor="ctr">
            <a:normAutofit/>
          </a:bodyPr>
          <a:lstStyle/>
          <a:p>
            <a:pPr>
              <a:lnSpc>
                <a:spcPct val="150000"/>
              </a:lnSpc>
            </a:pPr>
            <a:r>
              <a:rPr lang="en-US"/>
              <a:t>Effective strategies for testing that worked for CASA</a:t>
            </a:r>
          </a:p>
        </p:txBody>
      </p:sp>
      <p:pic>
        <p:nvPicPr>
          <p:cNvPr id="6" name="Graphic 5" descr="Checkmark">
            <a:extLst>
              <a:ext uri="{FF2B5EF4-FFF2-40B4-BE49-F238E27FC236}">
                <a16:creationId xmlns:a16="http://schemas.microsoft.com/office/drawing/2014/main" id="{0975E799-BC94-D0CC-706A-C63F440BF7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0029" y="1381390"/>
            <a:ext cx="3509148" cy="3509148"/>
          </a:xfrm>
          <a:prstGeom prst="rect">
            <a:avLst/>
          </a:prstGeom>
        </p:spPr>
      </p:pic>
      <p:sp>
        <p:nvSpPr>
          <p:cNvPr id="7" name="Slide Number Placeholder 6">
            <a:extLst>
              <a:ext uri="{FF2B5EF4-FFF2-40B4-BE49-F238E27FC236}">
                <a16:creationId xmlns:a16="http://schemas.microsoft.com/office/drawing/2014/main" id="{ABA4E018-B615-0A3C-ADE9-81D9DC8BEBF4}"/>
              </a:ext>
            </a:extLst>
          </p:cNvPr>
          <p:cNvSpPr>
            <a:spLocks noGrp="1"/>
          </p:cNvSpPr>
          <p:nvPr>
            <p:ph type="sldNum" sz="quarter" idx="12"/>
          </p:nvPr>
        </p:nvSpPr>
        <p:spPr/>
        <p:txBody>
          <a:bodyPr/>
          <a:lstStyle/>
          <a:p>
            <a:fld id="{D57F1E4F-1CFF-5643-939E-217C01CDF565}" type="slidenum">
              <a:rPr lang="en-US" smtClean="0"/>
              <a:pPr/>
              <a:t>10</a:t>
            </a:fld>
            <a:endParaRPr lang="en-US"/>
          </a:p>
        </p:txBody>
      </p:sp>
      <p:sp>
        <p:nvSpPr>
          <p:cNvPr id="8" name="Footer Placeholder 7">
            <a:extLst>
              <a:ext uri="{FF2B5EF4-FFF2-40B4-BE49-F238E27FC236}">
                <a16:creationId xmlns:a16="http://schemas.microsoft.com/office/drawing/2014/main" id="{7AFF4865-53F0-D802-3C81-2C98473383E3}"/>
              </a:ext>
            </a:extLst>
          </p:cNvPr>
          <p:cNvSpPr>
            <a:spLocks noGrp="1"/>
          </p:cNvSpPr>
          <p:nvPr>
            <p:ph type="ftr" sz="quarter" idx="11"/>
          </p:nvPr>
        </p:nvSpPr>
        <p:spPr>
          <a:xfrm>
            <a:off x="1130029"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9BB5550C-6324-992A-4B5E-9F73A3B187FE}"/>
              </a:ext>
            </a:extLst>
          </p:cNvPr>
          <p:cNvPicPr>
            <a:picLocks noChangeAspect="1"/>
          </p:cNvPicPr>
          <p:nvPr/>
        </p:nvPicPr>
        <p:blipFill>
          <a:blip r:embed="rId4"/>
          <a:stretch>
            <a:fillRect/>
          </a:stretch>
        </p:blipFill>
        <p:spPr>
          <a:xfrm>
            <a:off x="10134599" y="8476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F7A9F9C1-5944-C660-E6DB-204FB60F3BFD}"/>
              </a:ext>
            </a:extLst>
          </p:cNvPr>
          <p:cNvPicPr>
            <a:picLocks noChangeAspect="1"/>
          </p:cNvPicPr>
          <p:nvPr/>
        </p:nvPicPr>
        <p:blipFill>
          <a:blip r:embed="rId5"/>
          <a:stretch>
            <a:fillRect/>
          </a:stretch>
        </p:blipFill>
        <p:spPr>
          <a:xfrm>
            <a:off x="1155429" y="822804"/>
            <a:ext cx="545953" cy="814855"/>
          </a:xfrm>
          <a:prstGeom prst="rect">
            <a:avLst/>
          </a:prstGeom>
        </p:spPr>
      </p:pic>
    </p:spTree>
    <p:extLst>
      <p:ext uri="{BB962C8B-B14F-4D97-AF65-F5344CB8AC3E}">
        <p14:creationId xmlns:p14="http://schemas.microsoft.com/office/powerpoint/2010/main" val="1791038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3B0A5-54A3-A3EC-3319-A1DE315FE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CE681-C557-A4F5-9577-6843754E042A}"/>
              </a:ext>
            </a:extLst>
          </p:cNvPr>
          <p:cNvSpPr>
            <a:spLocks noGrp="1"/>
          </p:cNvSpPr>
          <p:nvPr>
            <p:ph type="title"/>
          </p:nvPr>
        </p:nvSpPr>
        <p:spPr>
          <a:xfrm>
            <a:off x="1790700" y="953325"/>
            <a:ext cx="8942845" cy="736730"/>
          </a:xfrm>
        </p:spPr>
        <p:txBody>
          <a:bodyPr/>
          <a:lstStyle/>
          <a:p>
            <a:r>
              <a:rPr lang="en-US"/>
              <a:t>1- Redefined the Development Process</a:t>
            </a:r>
            <a:endParaRPr lang="en-DE"/>
          </a:p>
        </p:txBody>
      </p:sp>
      <p:grpSp>
        <p:nvGrpSpPr>
          <p:cNvPr id="8" name="Group 7">
            <a:extLst>
              <a:ext uri="{FF2B5EF4-FFF2-40B4-BE49-F238E27FC236}">
                <a16:creationId xmlns:a16="http://schemas.microsoft.com/office/drawing/2014/main" id="{2428FE6A-E7CC-6F85-CBD2-9D9936F10FD3}"/>
              </a:ext>
            </a:extLst>
          </p:cNvPr>
          <p:cNvGrpSpPr/>
          <p:nvPr/>
        </p:nvGrpSpPr>
        <p:grpSpPr>
          <a:xfrm>
            <a:off x="1130270" y="1920928"/>
            <a:ext cx="7083565" cy="3612364"/>
            <a:chOff x="167028" y="121175"/>
            <a:chExt cx="6903672" cy="3307813"/>
          </a:xfrm>
        </p:grpSpPr>
        <p:sp>
          <p:nvSpPr>
            <p:cNvPr id="9" name="Rectangle 8">
              <a:extLst>
                <a:ext uri="{FF2B5EF4-FFF2-40B4-BE49-F238E27FC236}">
                  <a16:creationId xmlns:a16="http://schemas.microsoft.com/office/drawing/2014/main" id="{56D550DA-E14E-8883-A118-865C75C31810}"/>
                </a:ext>
              </a:extLst>
            </p:cNvPr>
            <p:cNvSpPr/>
            <p:nvPr/>
          </p:nvSpPr>
          <p:spPr>
            <a:xfrm>
              <a:off x="1873050" y="121175"/>
              <a:ext cx="3591900" cy="27945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marR="0">
                <a:buNone/>
              </a:pPr>
              <a:r>
                <a:rPr lang="en-US" sz="1100">
                  <a:effectLst/>
                  <a:latin typeface="Calibri" panose="020F0502020204030204" pitchFamily="34" charset="0"/>
                  <a:ea typeface="Calibri" panose="020F0502020204030204" pitchFamily="34" charset="0"/>
                </a:rPr>
                <a:t> </a:t>
              </a:r>
            </a:p>
          </p:txBody>
        </p:sp>
        <p:sp>
          <p:nvSpPr>
            <p:cNvPr id="10" name="Rectangle 9">
              <a:extLst>
                <a:ext uri="{FF2B5EF4-FFF2-40B4-BE49-F238E27FC236}">
                  <a16:creationId xmlns:a16="http://schemas.microsoft.com/office/drawing/2014/main" id="{09327AEF-1458-642A-5A77-45154D5D48D1}"/>
                </a:ext>
              </a:extLst>
            </p:cNvPr>
            <p:cNvSpPr/>
            <p:nvPr/>
          </p:nvSpPr>
          <p:spPr>
            <a:xfrm>
              <a:off x="167028" y="452050"/>
              <a:ext cx="1329600" cy="2125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algn="ctr">
                <a:buNone/>
              </a:pPr>
              <a:r>
                <a:rPr lang="en-US" sz="1400">
                  <a:solidFill>
                    <a:srgbClr val="000000"/>
                  </a:solidFill>
                  <a:effectLst/>
                  <a:latin typeface="Arial" panose="020B0604020202020204" pitchFamily="34" charset="0"/>
                  <a:ea typeface="Arial" panose="020B0604020202020204" pitchFamily="34" charset="0"/>
                </a:rPr>
                <a:t>Science Requirements</a:t>
              </a:r>
              <a:endParaRPr lang="en-US" sz="1100">
                <a:effectLst/>
                <a:latin typeface="Calibri" panose="020F0502020204030204" pitchFamily="34" charset="0"/>
                <a:ea typeface="Calibri" panose="020F0502020204030204" pitchFamily="34" charset="0"/>
              </a:endParaRPr>
            </a:p>
          </p:txBody>
        </p:sp>
        <p:sp>
          <p:nvSpPr>
            <p:cNvPr id="11" name="Rectangle 10">
              <a:extLst>
                <a:ext uri="{FF2B5EF4-FFF2-40B4-BE49-F238E27FC236}">
                  <a16:creationId xmlns:a16="http://schemas.microsoft.com/office/drawing/2014/main" id="{8C9BF176-D5E0-C174-FCAD-ECA4C91F7D90}"/>
                </a:ext>
              </a:extLst>
            </p:cNvPr>
            <p:cNvSpPr/>
            <p:nvPr/>
          </p:nvSpPr>
          <p:spPr>
            <a:xfrm>
              <a:off x="2114800" y="452050"/>
              <a:ext cx="1359500" cy="21258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algn="ctr">
                <a:buNone/>
              </a:pPr>
              <a:r>
                <a:rPr lang="en-US" sz="1300">
                  <a:solidFill>
                    <a:srgbClr val="000000"/>
                  </a:solidFill>
                  <a:effectLst/>
                  <a:latin typeface="Arial" panose="020B0604020202020204" pitchFamily="34" charset="0"/>
                  <a:ea typeface="Arial" panose="020B0604020202020204" pitchFamily="34" charset="0"/>
                </a:rPr>
                <a:t>Development</a:t>
              </a:r>
              <a:endParaRPr lang="en-US" sz="1100">
                <a:effectLst/>
                <a:latin typeface="Calibri" panose="020F0502020204030204" pitchFamily="34" charset="0"/>
                <a:ea typeface="Calibri" panose="020F0502020204030204" pitchFamily="34" charset="0"/>
              </a:endParaRPr>
            </a:p>
            <a:p>
              <a:pPr marL="0" marR="0" algn="ctr">
                <a:buNone/>
              </a:pPr>
              <a:r>
                <a:rPr lang="en-US" sz="1300">
                  <a:solidFill>
                    <a:srgbClr val="000000"/>
                  </a:solidFill>
                  <a:effectLst/>
                  <a:latin typeface="Arial" panose="020B0604020202020204" pitchFamily="34" charset="0"/>
                  <a:ea typeface="Arial" panose="020B0604020202020204" pitchFamily="34" charset="0"/>
                </a:rPr>
                <a:t>and</a:t>
              </a:r>
              <a:endParaRPr lang="en-US" sz="1100">
                <a:effectLst/>
                <a:latin typeface="Calibri" panose="020F0502020204030204" pitchFamily="34" charset="0"/>
                <a:ea typeface="Calibri" panose="020F0502020204030204" pitchFamily="34" charset="0"/>
              </a:endParaRPr>
            </a:p>
            <a:p>
              <a:pPr marL="0" marR="0" algn="ctr">
                <a:buNone/>
              </a:pPr>
              <a:r>
                <a:rPr lang="en-US" sz="1300">
                  <a:solidFill>
                    <a:srgbClr val="000000"/>
                  </a:solidFill>
                  <a:effectLst/>
                  <a:latin typeface="Arial" panose="020B0604020202020204" pitchFamily="34" charset="0"/>
                  <a:ea typeface="Arial" panose="020B0604020202020204" pitchFamily="34" charset="0"/>
                </a:rPr>
                <a:t>Documentation</a:t>
              </a:r>
              <a:endParaRPr lang="en-US" sz="1100">
                <a:effectLst/>
                <a:latin typeface="Calibri" panose="020F0502020204030204" pitchFamily="34" charset="0"/>
                <a:ea typeface="Calibri" panose="020F0502020204030204" pitchFamily="34" charset="0"/>
              </a:endParaRPr>
            </a:p>
          </p:txBody>
        </p:sp>
        <p:sp>
          <p:nvSpPr>
            <p:cNvPr id="12" name="Rectangle 11">
              <a:extLst>
                <a:ext uri="{FF2B5EF4-FFF2-40B4-BE49-F238E27FC236}">
                  <a16:creationId xmlns:a16="http://schemas.microsoft.com/office/drawing/2014/main" id="{1EF64D9E-B28B-A69C-B7CB-DED5E234879F}"/>
                </a:ext>
              </a:extLst>
            </p:cNvPr>
            <p:cNvSpPr/>
            <p:nvPr/>
          </p:nvSpPr>
          <p:spPr>
            <a:xfrm>
              <a:off x="3924900" y="452050"/>
              <a:ext cx="1240800" cy="2125800"/>
            </a:xfrm>
            <a:prstGeom prst="rect">
              <a:avLst/>
            </a:prstGeom>
            <a:solidFill>
              <a:srgbClr val="EAD1D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algn="ctr">
                <a:buNone/>
              </a:pPr>
              <a:r>
                <a:rPr lang="en-US" sz="1400">
                  <a:solidFill>
                    <a:srgbClr val="000000"/>
                  </a:solidFill>
                  <a:effectLst/>
                  <a:latin typeface="Arial" panose="020B0604020202020204" pitchFamily="34" charset="0"/>
                  <a:ea typeface="Arial" panose="020B0604020202020204" pitchFamily="34" charset="0"/>
                </a:rPr>
                <a:t>Verification</a:t>
              </a:r>
              <a:endParaRPr lang="en-US" sz="1100">
                <a:effectLst/>
                <a:latin typeface="Calibri" panose="020F0502020204030204" pitchFamily="34" charset="0"/>
                <a:ea typeface="Calibri" panose="020F0502020204030204" pitchFamily="34" charset="0"/>
              </a:endParaRPr>
            </a:p>
          </p:txBody>
        </p:sp>
        <p:sp>
          <p:nvSpPr>
            <p:cNvPr id="13" name="Rectangle 12">
              <a:extLst>
                <a:ext uri="{FF2B5EF4-FFF2-40B4-BE49-F238E27FC236}">
                  <a16:creationId xmlns:a16="http://schemas.microsoft.com/office/drawing/2014/main" id="{C2A9B0FD-E787-DF95-6102-C3E4DB159098}"/>
                </a:ext>
              </a:extLst>
            </p:cNvPr>
            <p:cNvSpPr/>
            <p:nvPr/>
          </p:nvSpPr>
          <p:spPr>
            <a:xfrm>
              <a:off x="5829900" y="452050"/>
              <a:ext cx="1240800" cy="2125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algn="ctr">
                <a:buNone/>
              </a:pPr>
              <a:r>
                <a:rPr lang="en-US" sz="1400">
                  <a:solidFill>
                    <a:srgbClr val="000000"/>
                  </a:solidFill>
                  <a:effectLst/>
                  <a:latin typeface="Arial" panose="020B0604020202020204" pitchFamily="34" charset="0"/>
                  <a:ea typeface="Arial" panose="020B0604020202020204" pitchFamily="34" charset="0"/>
                </a:rPr>
                <a:t>Validation</a:t>
              </a:r>
              <a:endParaRPr lang="en-US" sz="1100">
                <a:effectLst/>
                <a:latin typeface="Calibri" panose="020F0502020204030204" pitchFamily="34" charset="0"/>
                <a:ea typeface="Calibri" panose="020F0502020204030204" pitchFamily="34" charset="0"/>
              </a:endParaRPr>
            </a:p>
          </p:txBody>
        </p:sp>
        <p:cxnSp>
          <p:nvCxnSpPr>
            <p:cNvPr id="14" name="Straight Arrow Connector 13">
              <a:extLst>
                <a:ext uri="{FF2B5EF4-FFF2-40B4-BE49-F238E27FC236}">
                  <a16:creationId xmlns:a16="http://schemas.microsoft.com/office/drawing/2014/main" id="{5289DADB-9B1D-F10F-B0F7-AEA7C6B0ED20}"/>
                </a:ext>
              </a:extLst>
            </p:cNvPr>
            <p:cNvCxnSpPr/>
            <p:nvPr/>
          </p:nvCxnSpPr>
          <p:spPr>
            <a:xfrm>
              <a:off x="3474175" y="727700"/>
              <a:ext cx="443100" cy="0"/>
            </a:xfrm>
            <a:prstGeom prst="straightConnector1">
              <a:avLst/>
            </a:prstGeom>
            <a:noFill/>
            <a:ln w="9525" cap="flat" cmpd="sng">
              <a:solidFill>
                <a:srgbClr val="000000"/>
              </a:solidFill>
              <a:prstDash val="solid"/>
              <a:round/>
              <a:headEnd type="none" w="med" len="med"/>
              <a:tailEnd type="triangle" w="med" len="med"/>
            </a:ln>
          </p:spPr>
        </p:cxnSp>
        <p:cxnSp>
          <p:nvCxnSpPr>
            <p:cNvPr id="15" name="Straight Arrow Connector 14">
              <a:extLst>
                <a:ext uri="{FF2B5EF4-FFF2-40B4-BE49-F238E27FC236}">
                  <a16:creationId xmlns:a16="http://schemas.microsoft.com/office/drawing/2014/main" id="{63F4AE49-E650-BE12-BCB9-2F8D2B5FDDB8}"/>
                </a:ext>
              </a:extLst>
            </p:cNvPr>
            <p:cNvCxnSpPr/>
            <p:nvPr/>
          </p:nvCxnSpPr>
          <p:spPr>
            <a:xfrm>
              <a:off x="3474175" y="1032500"/>
              <a:ext cx="443100" cy="0"/>
            </a:xfrm>
            <a:prstGeom prst="straightConnector1">
              <a:avLst/>
            </a:prstGeom>
            <a:noFill/>
            <a:ln w="9525" cap="flat" cmpd="sng">
              <a:solidFill>
                <a:srgbClr val="000000"/>
              </a:solidFill>
              <a:prstDash val="solid"/>
              <a:round/>
              <a:headEnd type="none" w="med" len="med"/>
              <a:tailEnd type="triangle" w="med" len="med"/>
            </a:ln>
          </p:spPr>
        </p:cxnSp>
        <p:cxnSp>
          <p:nvCxnSpPr>
            <p:cNvPr id="16" name="Straight Arrow Connector 15">
              <a:extLst>
                <a:ext uri="{FF2B5EF4-FFF2-40B4-BE49-F238E27FC236}">
                  <a16:creationId xmlns:a16="http://schemas.microsoft.com/office/drawing/2014/main" id="{CD82A3EF-6C88-A8CF-97BA-29E3B4BC74A6}"/>
                </a:ext>
              </a:extLst>
            </p:cNvPr>
            <p:cNvCxnSpPr/>
            <p:nvPr/>
          </p:nvCxnSpPr>
          <p:spPr>
            <a:xfrm>
              <a:off x="3474175" y="1337300"/>
              <a:ext cx="443100" cy="0"/>
            </a:xfrm>
            <a:prstGeom prst="straightConnector1">
              <a:avLst/>
            </a:prstGeom>
            <a:noFill/>
            <a:ln w="9525" cap="flat" cmpd="sng">
              <a:solidFill>
                <a:srgbClr val="000000"/>
              </a:solidFill>
              <a:prstDash val="solid"/>
              <a:round/>
              <a:headEnd type="none" w="med" len="med"/>
              <a:tailEnd type="triangle" w="med" len="med"/>
            </a:ln>
          </p:spPr>
        </p:cxnSp>
        <p:cxnSp>
          <p:nvCxnSpPr>
            <p:cNvPr id="17" name="Straight Arrow Connector 16">
              <a:extLst>
                <a:ext uri="{FF2B5EF4-FFF2-40B4-BE49-F238E27FC236}">
                  <a16:creationId xmlns:a16="http://schemas.microsoft.com/office/drawing/2014/main" id="{76F35EAD-A89A-6878-C0C7-49E6A6881EFD}"/>
                </a:ext>
              </a:extLst>
            </p:cNvPr>
            <p:cNvCxnSpPr/>
            <p:nvPr/>
          </p:nvCxnSpPr>
          <p:spPr>
            <a:xfrm>
              <a:off x="3474175" y="1642100"/>
              <a:ext cx="443100" cy="0"/>
            </a:xfrm>
            <a:prstGeom prst="straightConnector1">
              <a:avLst/>
            </a:prstGeom>
            <a:noFill/>
            <a:ln w="9525" cap="flat" cmpd="sng">
              <a:solidFill>
                <a:srgbClr val="000000"/>
              </a:solidFill>
              <a:prstDash val="solid"/>
              <a:round/>
              <a:headEnd type="none" w="med" len="med"/>
              <a:tailEnd type="triangle" w="med" len="med"/>
            </a:ln>
          </p:spPr>
        </p:cxnSp>
        <p:cxnSp>
          <p:nvCxnSpPr>
            <p:cNvPr id="18" name="Straight Arrow Connector 17">
              <a:extLst>
                <a:ext uri="{FF2B5EF4-FFF2-40B4-BE49-F238E27FC236}">
                  <a16:creationId xmlns:a16="http://schemas.microsoft.com/office/drawing/2014/main" id="{2E2DDA08-E051-BFC0-D6A3-30F5B00AD8FE}"/>
                </a:ext>
              </a:extLst>
            </p:cNvPr>
            <p:cNvCxnSpPr/>
            <p:nvPr/>
          </p:nvCxnSpPr>
          <p:spPr>
            <a:xfrm>
              <a:off x="3474175" y="1946900"/>
              <a:ext cx="443100" cy="0"/>
            </a:xfrm>
            <a:prstGeom prst="straightConnector1">
              <a:avLst/>
            </a:prstGeom>
            <a:noFill/>
            <a:ln w="9525" cap="flat" cmpd="sng">
              <a:solidFill>
                <a:srgbClr val="000000"/>
              </a:solidFill>
              <a:prstDash val="solid"/>
              <a:round/>
              <a:headEnd type="none" w="med" len="med"/>
              <a:tailEnd type="triangle" w="med" len="med"/>
            </a:ln>
          </p:spPr>
        </p:cxnSp>
        <p:cxnSp>
          <p:nvCxnSpPr>
            <p:cNvPr id="19" name="Straight Arrow Connector 18">
              <a:extLst>
                <a:ext uri="{FF2B5EF4-FFF2-40B4-BE49-F238E27FC236}">
                  <a16:creationId xmlns:a16="http://schemas.microsoft.com/office/drawing/2014/main" id="{B5C2E26B-4399-462D-872E-19280346BF0C}"/>
                </a:ext>
              </a:extLst>
            </p:cNvPr>
            <p:cNvCxnSpPr/>
            <p:nvPr/>
          </p:nvCxnSpPr>
          <p:spPr>
            <a:xfrm>
              <a:off x="3474175" y="2251700"/>
              <a:ext cx="443100" cy="0"/>
            </a:xfrm>
            <a:prstGeom prst="straightConnector1">
              <a:avLst/>
            </a:prstGeom>
            <a:noFill/>
            <a:ln w="9525" cap="flat" cmpd="sng">
              <a:solidFill>
                <a:srgbClr val="000000"/>
              </a:solidFill>
              <a:prstDash val="solid"/>
              <a:round/>
              <a:headEnd type="none" w="med" len="med"/>
              <a:tailEnd type="triangle" w="med" len="med"/>
            </a:ln>
          </p:spPr>
        </p:cxnSp>
        <p:cxnSp>
          <p:nvCxnSpPr>
            <p:cNvPr id="20" name="Straight Arrow Connector 19">
              <a:extLst>
                <a:ext uri="{FF2B5EF4-FFF2-40B4-BE49-F238E27FC236}">
                  <a16:creationId xmlns:a16="http://schemas.microsoft.com/office/drawing/2014/main" id="{F7B24405-31ED-D007-3F13-D7EA0122A331}"/>
                </a:ext>
              </a:extLst>
            </p:cNvPr>
            <p:cNvCxnSpPr/>
            <p:nvPr/>
          </p:nvCxnSpPr>
          <p:spPr>
            <a:xfrm>
              <a:off x="1496553" y="757900"/>
              <a:ext cx="644400" cy="0"/>
            </a:xfrm>
            <a:prstGeom prst="straightConnector1">
              <a:avLst/>
            </a:prstGeom>
            <a:noFill/>
            <a:ln w="9525" cap="flat" cmpd="sng">
              <a:solidFill>
                <a:srgbClr val="000000"/>
              </a:solidFill>
              <a:prstDash val="solid"/>
              <a:round/>
              <a:headEnd type="none" w="med" len="med"/>
              <a:tailEnd type="triangle" w="med" len="med"/>
            </a:ln>
          </p:spPr>
        </p:cxnSp>
        <p:cxnSp>
          <p:nvCxnSpPr>
            <p:cNvPr id="21" name="Straight Arrow Connector 20">
              <a:extLst>
                <a:ext uri="{FF2B5EF4-FFF2-40B4-BE49-F238E27FC236}">
                  <a16:creationId xmlns:a16="http://schemas.microsoft.com/office/drawing/2014/main" id="{EBAF0122-3177-F65A-D099-F3D596331649}"/>
                </a:ext>
              </a:extLst>
            </p:cNvPr>
            <p:cNvCxnSpPr/>
            <p:nvPr/>
          </p:nvCxnSpPr>
          <p:spPr>
            <a:xfrm>
              <a:off x="1496553" y="1291300"/>
              <a:ext cx="644400" cy="0"/>
            </a:xfrm>
            <a:prstGeom prst="straightConnector1">
              <a:avLst/>
            </a:prstGeom>
            <a:noFill/>
            <a:ln w="9525" cap="flat" cmpd="sng">
              <a:solidFill>
                <a:srgbClr val="000000"/>
              </a:solidFill>
              <a:prstDash val="solid"/>
              <a:round/>
              <a:headEnd type="none" w="med" len="med"/>
              <a:tailEnd type="triangle" w="med" len="med"/>
            </a:ln>
          </p:spPr>
        </p:cxnSp>
        <p:cxnSp>
          <p:nvCxnSpPr>
            <p:cNvPr id="22" name="Straight Arrow Connector 21">
              <a:extLst>
                <a:ext uri="{FF2B5EF4-FFF2-40B4-BE49-F238E27FC236}">
                  <a16:creationId xmlns:a16="http://schemas.microsoft.com/office/drawing/2014/main" id="{B9C8F2FE-9308-F817-460F-ED12130B6A0A}"/>
                </a:ext>
              </a:extLst>
            </p:cNvPr>
            <p:cNvCxnSpPr/>
            <p:nvPr/>
          </p:nvCxnSpPr>
          <p:spPr>
            <a:xfrm>
              <a:off x="1496553" y="1824700"/>
              <a:ext cx="644400" cy="0"/>
            </a:xfrm>
            <a:prstGeom prst="straightConnector1">
              <a:avLst/>
            </a:prstGeom>
            <a:noFill/>
            <a:ln w="9525" cap="flat" cmpd="sng">
              <a:solidFill>
                <a:srgbClr val="000000"/>
              </a:solidFill>
              <a:prstDash val="solid"/>
              <a:round/>
              <a:headEnd type="none" w="med" len="med"/>
              <a:tailEnd type="triangle" w="med" len="med"/>
            </a:ln>
          </p:spPr>
        </p:cxnSp>
        <p:cxnSp>
          <p:nvCxnSpPr>
            <p:cNvPr id="23" name="Straight Arrow Connector 22">
              <a:extLst>
                <a:ext uri="{FF2B5EF4-FFF2-40B4-BE49-F238E27FC236}">
                  <a16:creationId xmlns:a16="http://schemas.microsoft.com/office/drawing/2014/main" id="{E09673E8-EBF8-C5D6-1466-B76789DA0392}"/>
                </a:ext>
              </a:extLst>
            </p:cNvPr>
            <p:cNvCxnSpPr/>
            <p:nvPr/>
          </p:nvCxnSpPr>
          <p:spPr>
            <a:xfrm>
              <a:off x="1496553" y="2358100"/>
              <a:ext cx="644400" cy="0"/>
            </a:xfrm>
            <a:prstGeom prst="straightConnector1">
              <a:avLst/>
            </a:prstGeom>
            <a:noFill/>
            <a:ln w="9525" cap="flat" cmpd="sng">
              <a:solidFill>
                <a:srgbClr val="000000"/>
              </a:solidFill>
              <a:prstDash val="solid"/>
              <a:round/>
              <a:headEnd type="none" w="med" len="med"/>
              <a:tailEnd type="triangle" w="med" len="med"/>
            </a:ln>
          </p:spPr>
        </p:cxnSp>
        <p:sp>
          <p:nvSpPr>
            <p:cNvPr id="24" name="Freeform 23">
              <a:extLst>
                <a:ext uri="{FF2B5EF4-FFF2-40B4-BE49-F238E27FC236}">
                  <a16:creationId xmlns:a16="http://schemas.microsoft.com/office/drawing/2014/main" id="{48A53543-3791-CAE9-9165-803C0C90BC93}"/>
                </a:ext>
              </a:extLst>
            </p:cNvPr>
            <p:cNvSpPr/>
            <p:nvPr/>
          </p:nvSpPr>
          <p:spPr>
            <a:xfrm>
              <a:off x="1278950" y="2580550"/>
              <a:ext cx="4777889" cy="538725"/>
            </a:xfrm>
            <a:custGeom>
              <a:avLst/>
              <a:gdLst/>
              <a:ahLst/>
              <a:cxnLst/>
              <a:rect l="l" t="t" r="r" b="b"/>
              <a:pathLst>
                <a:path w="189111" h="21549" extrusionOk="0">
                  <a:moveTo>
                    <a:pt x="189111" y="0"/>
                  </a:moveTo>
                  <a:lnTo>
                    <a:pt x="189111" y="21549"/>
                  </a:lnTo>
                  <a:lnTo>
                    <a:pt x="0" y="21549"/>
                  </a:lnTo>
                  <a:lnTo>
                    <a:pt x="0" y="201"/>
                  </a:lnTo>
                </a:path>
              </a:pathLst>
            </a:custGeom>
            <a:noFill/>
            <a:ln w="9525" cap="flat" cmpd="sng">
              <a:solidFill>
                <a:srgbClr val="000000"/>
              </a:solidFill>
              <a:prstDash val="solid"/>
              <a:round/>
              <a:headEnd type="none" w="med" len="med"/>
              <a:tailEnd type="triangle" w="med" len="med"/>
            </a:ln>
          </p:spPr>
          <p:txBody>
            <a:bodyPr spcFirstLastPara="1" wrap="square" lIns="91425" tIns="91425" rIns="91425" bIns="91425" anchor="ctr" anchorCtr="0">
              <a:noAutofit/>
            </a:bodyPr>
            <a:lstStyle/>
            <a:p>
              <a:endParaRPr lang="en-US"/>
            </a:p>
          </p:txBody>
        </p:sp>
        <p:sp>
          <p:nvSpPr>
            <p:cNvPr id="25" name="Freeform 24">
              <a:extLst>
                <a:ext uri="{FF2B5EF4-FFF2-40B4-BE49-F238E27FC236}">
                  <a16:creationId xmlns:a16="http://schemas.microsoft.com/office/drawing/2014/main" id="{5E88E80B-32FA-2617-AEB8-24FA18AB20B3}"/>
                </a:ext>
              </a:extLst>
            </p:cNvPr>
            <p:cNvSpPr/>
            <p:nvPr/>
          </p:nvSpPr>
          <p:spPr>
            <a:xfrm>
              <a:off x="996975" y="2580550"/>
              <a:ext cx="5341913" cy="642106"/>
            </a:xfrm>
            <a:custGeom>
              <a:avLst/>
              <a:gdLst/>
              <a:ahLst/>
              <a:cxnLst/>
              <a:rect l="l" t="t" r="r" b="b"/>
              <a:pathLst>
                <a:path w="189111" h="21549" extrusionOk="0">
                  <a:moveTo>
                    <a:pt x="189111" y="0"/>
                  </a:moveTo>
                  <a:lnTo>
                    <a:pt x="189111" y="21549"/>
                  </a:lnTo>
                  <a:lnTo>
                    <a:pt x="0" y="21549"/>
                  </a:lnTo>
                  <a:lnTo>
                    <a:pt x="0" y="201"/>
                  </a:lnTo>
                </a:path>
              </a:pathLst>
            </a:custGeom>
            <a:noFill/>
            <a:ln w="9525" cap="flat" cmpd="sng">
              <a:solidFill>
                <a:srgbClr val="000000"/>
              </a:solidFill>
              <a:prstDash val="solid"/>
              <a:round/>
              <a:headEnd type="none" w="med" len="med"/>
              <a:tailEnd type="triangle" w="med" len="med"/>
            </a:ln>
          </p:spPr>
          <p:txBody>
            <a:bodyPr spcFirstLastPara="1" wrap="square" lIns="91425" tIns="91425" rIns="91425" bIns="91425" anchor="ctr" anchorCtr="0">
              <a:noAutofit/>
            </a:bodyPr>
            <a:lstStyle/>
            <a:p>
              <a:endParaRPr lang="en-US"/>
            </a:p>
          </p:txBody>
        </p:sp>
        <p:sp>
          <p:nvSpPr>
            <p:cNvPr id="26" name="Freeform 25">
              <a:extLst>
                <a:ext uri="{FF2B5EF4-FFF2-40B4-BE49-F238E27FC236}">
                  <a16:creationId xmlns:a16="http://schemas.microsoft.com/office/drawing/2014/main" id="{7D0EC0ED-C91B-2A1E-DEF3-E2C3EF43EF80}"/>
                </a:ext>
              </a:extLst>
            </p:cNvPr>
            <p:cNvSpPr/>
            <p:nvPr/>
          </p:nvSpPr>
          <p:spPr>
            <a:xfrm>
              <a:off x="692175" y="2580550"/>
              <a:ext cx="5923902" cy="757932"/>
            </a:xfrm>
            <a:custGeom>
              <a:avLst/>
              <a:gdLst/>
              <a:ahLst/>
              <a:cxnLst/>
              <a:rect l="l" t="t" r="r" b="b"/>
              <a:pathLst>
                <a:path w="189111" h="21549" extrusionOk="0">
                  <a:moveTo>
                    <a:pt x="189111" y="0"/>
                  </a:moveTo>
                  <a:lnTo>
                    <a:pt x="189111" y="21549"/>
                  </a:lnTo>
                  <a:lnTo>
                    <a:pt x="0" y="21549"/>
                  </a:lnTo>
                  <a:lnTo>
                    <a:pt x="0" y="201"/>
                  </a:lnTo>
                </a:path>
              </a:pathLst>
            </a:custGeom>
            <a:noFill/>
            <a:ln w="9525" cap="flat" cmpd="sng">
              <a:solidFill>
                <a:srgbClr val="000000"/>
              </a:solidFill>
              <a:prstDash val="solid"/>
              <a:round/>
              <a:headEnd type="none" w="med" len="med"/>
              <a:tailEnd type="triangle" w="med" len="med"/>
            </a:ln>
          </p:spPr>
          <p:txBody>
            <a:bodyPr spcFirstLastPara="1" wrap="square" lIns="91425" tIns="91425" rIns="91425" bIns="91425" anchor="ctr" anchorCtr="0">
              <a:noAutofit/>
            </a:bodyPr>
            <a:lstStyle/>
            <a:p>
              <a:endParaRPr lang="en-US"/>
            </a:p>
          </p:txBody>
        </p:sp>
        <p:sp>
          <p:nvSpPr>
            <p:cNvPr id="27" name="Freeform 26">
              <a:extLst>
                <a:ext uri="{FF2B5EF4-FFF2-40B4-BE49-F238E27FC236}">
                  <a16:creationId xmlns:a16="http://schemas.microsoft.com/office/drawing/2014/main" id="{0C1A5A7B-5136-3B42-DFF1-C358566FC82F}"/>
                </a:ext>
              </a:extLst>
            </p:cNvPr>
            <p:cNvSpPr/>
            <p:nvPr/>
          </p:nvSpPr>
          <p:spPr>
            <a:xfrm>
              <a:off x="387375" y="2580550"/>
              <a:ext cx="6510619" cy="848438"/>
            </a:xfrm>
            <a:custGeom>
              <a:avLst/>
              <a:gdLst/>
              <a:ahLst/>
              <a:cxnLst/>
              <a:rect l="l" t="t" r="r" b="b"/>
              <a:pathLst>
                <a:path w="189111" h="21549" extrusionOk="0">
                  <a:moveTo>
                    <a:pt x="189111" y="0"/>
                  </a:moveTo>
                  <a:lnTo>
                    <a:pt x="189111" y="21549"/>
                  </a:lnTo>
                  <a:lnTo>
                    <a:pt x="0" y="21549"/>
                  </a:lnTo>
                  <a:lnTo>
                    <a:pt x="0" y="201"/>
                  </a:lnTo>
                </a:path>
              </a:pathLst>
            </a:custGeom>
            <a:noFill/>
            <a:ln w="9525" cap="flat" cmpd="sng">
              <a:solidFill>
                <a:srgbClr val="000000"/>
              </a:solidFill>
              <a:prstDash val="solid"/>
              <a:round/>
              <a:headEnd type="none" w="med" len="med"/>
              <a:tailEnd type="triangle" w="med" len="med"/>
            </a:ln>
          </p:spPr>
          <p:txBody>
            <a:bodyPr spcFirstLastPara="1" wrap="square" lIns="91425" tIns="91425" rIns="91425" bIns="91425" anchor="ctr" anchorCtr="0">
              <a:noAutofit/>
            </a:bodyPr>
            <a:lstStyle/>
            <a:p>
              <a:endParaRPr lang="en-US"/>
            </a:p>
          </p:txBody>
        </p:sp>
      </p:grpSp>
      <p:sp>
        <p:nvSpPr>
          <p:cNvPr id="29" name="TextBox 28">
            <a:extLst>
              <a:ext uri="{FF2B5EF4-FFF2-40B4-BE49-F238E27FC236}">
                <a16:creationId xmlns:a16="http://schemas.microsoft.com/office/drawing/2014/main" id="{DC7625EB-DE7B-94DA-A7CB-CAEC6274676C}"/>
              </a:ext>
            </a:extLst>
          </p:cNvPr>
          <p:cNvSpPr txBox="1"/>
          <p:nvPr/>
        </p:nvSpPr>
        <p:spPr>
          <a:xfrm>
            <a:off x="8959012" y="3914748"/>
            <a:ext cx="2343336" cy="1200329"/>
          </a:xfrm>
          <a:prstGeom prst="rect">
            <a:avLst/>
          </a:prstGeom>
          <a:noFill/>
        </p:spPr>
        <p:txBody>
          <a:bodyPr wrap="square">
            <a:spAutoFit/>
          </a:bodyPr>
          <a:lstStyle/>
          <a:p>
            <a:r>
              <a:rPr lang="en-US">
                <a:solidFill>
                  <a:srgbClr val="000000"/>
                </a:solidFill>
                <a:latin typeface="Calibri" panose="020F0502020204030204" pitchFamily="34" charset="0"/>
              </a:rPr>
              <a:t>C</a:t>
            </a:r>
            <a:r>
              <a:rPr lang="en-US" sz="1800" b="0" i="0" u="none" strike="noStrike">
                <a:solidFill>
                  <a:srgbClr val="000000"/>
                </a:solidFill>
                <a:effectLst/>
                <a:latin typeface="Calibri" panose="020F0502020204030204" pitchFamily="34" charset="0"/>
              </a:rPr>
              <a:t>ore software engineering stages that fall entirely within the CASA team</a:t>
            </a:r>
            <a:endParaRPr lang="en-US"/>
          </a:p>
        </p:txBody>
      </p:sp>
      <p:cxnSp>
        <p:nvCxnSpPr>
          <p:cNvPr id="33" name="Curved Connector 32">
            <a:extLst>
              <a:ext uri="{FF2B5EF4-FFF2-40B4-BE49-F238E27FC236}">
                <a16:creationId xmlns:a16="http://schemas.microsoft.com/office/drawing/2014/main" id="{A294AD3D-2E77-5D63-3089-662653E5307A}"/>
              </a:ext>
            </a:extLst>
          </p:cNvPr>
          <p:cNvCxnSpPr>
            <a:cxnSpLocks/>
            <a:stCxn id="9" idx="2"/>
            <a:endCxn id="29" idx="2"/>
          </p:cNvCxnSpPr>
          <p:nvPr/>
        </p:nvCxnSpPr>
        <p:spPr>
          <a:xfrm rot="16200000" flipH="1">
            <a:off x="7355908" y="2340304"/>
            <a:ext cx="142359" cy="5407185"/>
          </a:xfrm>
          <a:prstGeom prst="curvedConnector3">
            <a:avLst>
              <a:gd name="adj1" fmla="val 795846"/>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a:extLst>
              <a:ext uri="{FF2B5EF4-FFF2-40B4-BE49-F238E27FC236}">
                <a16:creationId xmlns:a16="http://schemas.microsoft.com/office/drawing/2014/main" id="{6C27E861-E16C-8FEF-25AD-6AF9CC7C63F1}"/>
              </a:ext>
            </a:extLst>
          </p:cNvPr>
          <p:cNvCxnSpPr>
            <a:cxnSpLocks/>
            <a:stCxn id="12" idx="0"/>
            <a:endCxn id="60" idx="0"/>
          </p:cNvCxnSpPr>
          <p:nvPr/>
        </p:nvCxnSpPr>
        <p:spPr>
          <a:xfrm rot="5400000" flipH="1" flipV="1">
            <a:off x="7720402" y="-128010"/>
            <a:ext cx="312505" cy="4508051"/>
          </a:xfrm>
          <a:prstGeom prst="curvedConnector3">
            <a:avLst>
              <a:gd name="adj1" fmla="val 221918"/>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6E9A706-8C9E-A563-7B4B-0939BB9B0774}"/>
              </a:ext>
            </a:extLst>
          </p:cNvPr>
          <p:cNvSpPr txBox="1"/>
          <p:nvPr/>
        </p:nvSpPr>
        <p:spPr>
          <a:xfrm>
            <a:off x="8959012" y="1969762"/>
            <a:ext cx="2343336" cy="1200329"/>
          </a:xfrm>
          <a:prstGeom prst="rect">
            <a:avLst/>
          </a:prstGeom>
          <a:noFill/>
        </p:spPr>
        <p:txBody>
          <a:bodyPr wrap="square">
            <a:spAutoFit/>
          </a:bodyPr>
          <a:lstStyle/>
          <a:p>
            <a:r>
              <a:rPr lang="en-US">
                <a:solidFill>
                  <a:srgbClr val="000000"/>
                </a:solidFill>
                <a:latin typeface="Calibri" panose="020F0502020204030204" pitchFamily="34" charset="0"/>
              </a:rPr>
              <a:t>Introduced and enforced a verification phase at the end of development</a:t>
            </a:r>
            <a:endParaRPr lang="en-US"/>
          </a:p>
        </p:txBody>
      </p:sp>
      <p:sp>
        <p:nvSpPr>
          <p:cNvPr id="6" name="Slide Number Placeholder 5">
            <a:extLst>
              <a:ext uri="{FF2B5EF4-FFF2-40B4-BE49-F238E27FC236}">
                <a16:creationId xmlns:a16="http://schemas.microsoft.com/office/drawing/2014/main" id="{CE5098C8-7C2A-D177-EB96-6B8001643D66}"/>
              </a:ext>
            </a:extLst>
          </p:cNvPr>
          <p:cNvSpPr>
            <a:spLocks noGrp="1"/>
          </p:cNvSpPr>
          <p:nvPr>
            <p:ph type="sldNum" sz="quarter" idx="12"/>
          </p:nvPr>
        </p:nvSpPr>
        <p:spPr/>
        <p:txBody>
          <a:bodyPr/>
          <a:lstStyle/>
          <a:p>
            <a:fld id="{D57F1E4F-1CFF-5643-939E-217C01CDF565}" type="slidenum">
              <a:rPr lang="en-US" smtClean="0"/>
              <a:pPr/>
              <a:t>11</a:t>
            </a:fld>
            <a:endParaRPr lang="en-US"/>
          </a:p>
        </p:txBody>
      </p:sp>
      <p:sp>
        <p:nvSpPr>
          <p:cNvPr id="7" name="Footer Placeholder 6">
            <a:extLst>
              <a:ext uri="{FF2B5EF4-FFF2-40B4-BE49-F238E27FC236}">
                <a16:creationId xmlns:a16="http://schemas.microsoft.com/office/drawing/2014/main" id="{53091197-0155-AFB2-AACB-63A333072774}"/>
              </a:ext>
            </a:extLst>
          </p:cNvPr>
          <p:cNvSpPr>
            <a:spLocks noGrp="1"/>
          </p:cNvSpPr>
          <p:nvPr>
            <p:ph type="ftr" sz="quarter" idx="11"/>
          </p:nvPr>
        </p:nvSpPr>
        <p:spPr>
          <a:xfrm>
            <a:off x="1130270" y="6385477"/>
            <a:ext cx="5938836" cy="309201"/>
          </a:xfrm>
        </p:spPr>
        <p:txBody>
          <a:bodyPr/>
          <a:lstStyle/>
          <a:p>
            <a:r>
              <a:rPr lang="en-US"/>
              <a:t>ADASS 2025 - Sandra Castro</a:t>
            </a:r>
          </a:p>
        </p:txBody>
      </p:sp>
      <p:pic>
        <p:nvPicPr>
          <p:cNvPr id="28" name="Picture 27" descr="A blue and white logo&#10;&#10;AI-generated content may be incorrect.">
            <a:extLst>
              <a:ext uri="{FF2B5EF4-FFF2-40B4-BE49-F238E27FC236}">
                <a16:creationId xmlns:a16="http://schemas.microsoft.com/office/drawing/2014/main" id="{FE81CF58-56D2-E090-2FD8-63E58D8F2B44}"/>
              </a:ext>
            </a:extLst>
          </p:cNvPr>
          <p:cNvPicPr>
            <a:picLocks noChangeAspect="1"/>
          </p:cNvPicPr>
          <p:nvPr/>
        </p:nvPicPr>
        <p:blipFill>
          <a:blip r:embed="rId3"/>
          <a:stretch>
            <a:fillRect/>
          </a:stretch>
        </p:blipFill>
        <p:spPr>
          <a:xfrm>
            <a:off x="10134599" y="847617"/>
            <a:ext cx="545953" cy="714431"/>
          </a:xfrm>
          <a:prstGeom prst="rect">
            <a:avLst/>
          </a:prstGeom>
        </p:spPr>
      </p:pic>
      <p:pic>
        <p:nvPicPr>
          <p:cNvPr id="30" name="Picture 29" descr="A logo for a company&#10;&#10;AI-generated content may be incorrect.">
            <a:extLst>
              <a:ext uri="{FF2B5EF4-FFF2-40B4-BE49-F238E27FC236}">
                <a16:creationId xmlns:a16="http://schemas.microsoft.com/office/drawing/2014/main" id="{A7563A69-C2B5-AC1E-6799-83677B1EA237}"/>
              </a:ext>
            </a:extLst>
          </p:cNvPr>
          <p:cNvPicPr>
            <a:picLocks noChangeAspect="1"/>
          </p:cNvPicPr>
          <p:nvPr/>
        </p:nvPicPr>
        <p:blipFill>
          <a:blip r:embed="rId4"/>
          <a:stretch>
            <a:fillRect/>
          </a:stretch>
        </p:blipFill>
        <p:spPr>
          <a:xfrm>
            <a:off x="1155429" y="822804"/>
            <a:ext cx="545953" cy="814855"/>
          </a:xfrm>
          <a:prstGeom prst="rect">
            <a:avLst/>
          </a:prstGeom>
        </p:spPr>
      </p:pic>
    </p:spTree>
    <p:extLst>
      <p:ext uri="{BB962C8B-B14F-4D97-AF65-F5344CB8AC3E}">
        <p14:creationId xmlns:p14="http://schemas.microsoft.com/office/powerpoint/2010/main" val="1632228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43CE-52B4-0C93-5DBC-DE9AB93A7F96}"/>
              </a:ext>
            </a:extLst>
          </p:cNvPr>
          <p:cNvSpPr>
            <a:spLocks noGrp="1"/>
          </p:cNvSpPr>
          <p:nvPr>
            <p:ph type="title"/>
          </p:nvPr>
        </p:nvSpPr>
        <p:spPr>
          <a:xfrm>
            <a:off x="1790700" y="953324"/>
            <a:ext cx="8942845" cy="814855"/>
          </a:xfrm>
        </p:spPr>
        <p:txBody>
          <a:bodyPr/>
          <a:lstStyle/>
          <a:p>
            <a:r>
              <a:rPr lang="en-US" dirty="0"/>
              <a:t>2</a:t>
            </a:r>
            <a:r>
              <a:rPr lang="en-US"/>
              <a:t>- </a:t>
            </a:r>
            <a:r>
              <a:rPr lang="en-US" dirty="0"/>
              <a:t>Added </a:t>
            </a:r>
            <a:r>
              <a:rPr lang="en-DE"/>
              <a:t>Verification Phase</a:t>
            </a:r>
          </a:p>
        </p:txBody>
      </p:sp>
      <p:sp>
        <p:nvSpPr>
          <p:cNvPr id="3" name="Content Placeholder 2">
            <a:extLst>
              <a:ext uri="{FF2B5EF4-FFF2-40B4-BE49-F238E27FC236}">
                <a16:creationId xmlns:a16="http://schemas.microsoft.com/office/drawing/2014/main" id="{78AD5A57-F462-A12B-F7F0-391FC29D44CE}"/>
              </a:ext>
            </a:extLst>
          </p:cNvPr>
          <p:cNvSpPr>
            <a:spLocks noGrp="1"/>
          </p:cNvSpPr>
          <p:nvPr>
            <p:ph idx="1"/>
          </p:nvPr>
        </p:nvSpPr>
        <p:spPr>
          <a:xfrm>
            <a:off x="1130270" y="1916275"/>
            <a:ext cx="9603275" cy="2231069"/>
          </a:xfrm>
          <a:noFill/>
          <a:ln>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p:spPr>
        <p:txBody>
          <a:bodyPr>
            <a:normAutofit fontScale="62500" lnSpcReduction="20000"/>
          </a:bodyPr>
          <a:lstStyle/>
          <a:p>
            <a:pPr marL="0" indent="0">
              <a:buNone/>
            </a:pPr>
            <a:r>
              <a:rPr lang="en-US" sz="3200" b="1" dirty="0"/>
              <a:t>Infrastructure Development</a:t>
            </a:r>
          </a:p>
          <a:p>
            <a:r>
              <a:rPr lang="en-US" sz="3200" dirty="0"/>
              <a:t>Added </a:t>
            </a:r>
            <a:r>
              <a:rPr lang="en-DE" sz="3200"/>
              <a:t>Status=Verifying in JIRA</a:t>
            </a:r>
            <a:endParaRPr lang="en-US" sz="3200" dirty="0"/>
          </a:p>
          <a:p>
            <a:r>
              <a:rPr lang="en-DE" sz="3200"/>
              <a:t>Provided test utility package for development</a:t>
            </a:r>
          </a:p>
          <a:p>
            <a:r>
              <a:rPr lang="en-DE" sz="3200"/>
              <a:t>Optimized automated tests for branch development</a:t>
            </a:r>
            <a:r>
              <a:rPr lang="en-US" sz="3200" dirty="0"/>
              <a:t> (</a:t>
            </a:r>
            <a:r>
              <a:rPr lang="en-US" sz="3200"/>
              <a:t>JIRA mapping)</a:t>
            </a:r>
            <a:endParaRPr lang="en-DE" sz="3200"/>
          </a:p>
          <a:p>
            <a:r>
              <a:rPr lang="en-DE" sz="3200"/>
              <a:t>Develop</a:t>
            </a:r>
            <a:r>
              <a:rPr lang="en-US" sz="3200"/>
              <a:t>ed</a:t>
            </a:r>
            <a:r>
              <a:rPr lang="en-DE" sz="3200"/>
              <a:t> CI configuration for JIRA</a:t>
            </a:r>
          </a:p>
          <a:p>
            <a:endParaRPr lang="en-DE" sz="1800"/>
          </a:p>
          <a:p>
            <a:endParaRPr lang="en-DE" sz="1800"/>
          </a:p>
          <a:p>
            <a:endParaRPr lang="en-DE"/>
          </a:p>
          <a:p>
            <a:pPr lvl="1"/>
            <a:endParaRPr lang="en-DE"/>
          </a:p>
        </p:txBody>
      </p:sp>
      <p:sp>
        <p:nvSpPr>
          <p:cNvPr id="7" name="Slide Number Placeholder 6">
            <a:extLst>
              <a:ext uri="{FF2B5EF4-FFF2-40B4-BE49-F238E27FC236}">
                <a16:creationId xmlns:a16="http://schemas.microsoft.com/office/drawing/2014/main" id="{3D74EABB-4681-511F-61CC-C89892151A25}"/>
              </a:ext>
            </a:extLst>
          </p:cNvPr>
          <p:cNvSpPr>
            <a:spLocks noGrp="1"/>
          </p:cNvSpPr>
          <p:nvPr>
            <p:ph type="sldNum" sz="quarter" idx="12"/>
          </p:nvPr>
        </p:nvSpPr>
        <p:spPr/>
        <p:txBody>
          <a:bodyPr/>
          <a:lstStyle/>
          <a:p>
            <a:fld id="{D57F1E4F-1CFF-5643-939E-217C01CDF565}" type="slidenum">
              <a:rPr lang="en-US" smtClean="0"/>
              <a:pPr/>
              <a:t>12</a:t>
            </a:fld>
            <a:endParaRPr lang="en-US"/>
          </a:p>
        </p:txBody>
      </p:sp>
      <p:sp>
        <p:nvSpPr>
          <p:cNvPr id="8" name="Footer Placeholder 7">
            <a:extLst>
              <a:ext uri="{FF2B5EF4-FFF2-40B4-BE49-F238E27FC236}">
                <a16:creationId xmlns:a16="http://schemas.microsoft.com/office/drawing/2014/main" id="{8B0AC92D-DB74-F712-210A-9BD138E68981}"/>
              </a:ext>
            </a:extLst>
          </p:cNvPr>
          <p:cNvSpPr>
            <a:spLocks noGrp="1"/>
          </p:cNvSpPr>
          <p:nvPr>
            <p:ph type="ftr" sz="quarter" idx="11"/>
          </p:nvPr>
        </p:nvSpPr>
        <p:spPr>
          <a:xfrm>
            <a:off x="1130270"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DD50C522-EC0D-85EF-1AB1-3725072CCAF5}"/>
              </a:ext>
            </a:extLst>
          </p:cNvPr>
          <p:cNvPicPr>
            <a:picLocks noChangeAspect="1"/>
          </p:cNvPicPr>
          <p:nvPr/>
        </p:nvPicPr>
        <p:blipFill>
          <a:blip r:embed="rId3"/>
          <a:stretch>
            <a:fillRect/>
          </a:stretch>
        </p:blipFill>
        <p:spPr>
          <a:xfrm>
            <a:off x="10134599" y="8476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9D9697C1-DDF7-E16C-8116-F04EE0067E57}"/>
              </a:ext>
            </a:extLst>
          </p:cNvPr>
          <p:cNvPicPr>
            <a:picLocks noChangeAspect="1"/>
          </p:cNvPicPr>
          <p:nvPr/>
        </p:nvPicPr>
        <p:blipFill>
          <a:blip r:embed="rId4"/>
          <a:stretch>
            <a:fillRect/>
          </a:stretch>
        </p:blipFill>
        <p:spPr>
          <a:xfrm>
            <a:off x="1155429" y="822804"/>
            <a:ext cx="545953" cy="814855"/>
          </a:xfrm>
          <a:prstGeom prst="rect">
            <a:avLst/>
          </a:prstGeom>
        </p:spPr>
      </p:pic>
      <p:sp>
        <p:nvSpPr>
          <p:cNvPr id="5" name="Content Placeholder 2">
            <a:extLst>
              <a:ext uri="{FF2B5EF4-FFF2-40B4-BE49-F238E27FC236}">
                <a16:creationId xmlns:a16="http://schemas.microsoft.com/office/drawing/2014/main" id="{34125CDD-7E47-81EB-B2CD-3B42B8CB9678}"/>
              </a:ext>
            </a:extLst>
          </p:cNvPr>
          <p:cNvSpPr txBox="1">
            <a:spLocks/>
          </p:cNvSpPr>
          <p:nvPr/>
        </p:nvSpPr>
        <p:spPr>
          <a:xfrm>
            <a:off x="717018" y="4692751"/>
            <a:ext cx="3224809" cy="117377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Font typeface="Arial" panose="020B0604020202020204" pitchFamily="34" charset="0"/>
              <a:buNone/>
            </a:pPr>
            <a:r>
              <a:rPr lang="en-US" sz="1900" b="1" dirty="0"/>
              <a:t>Improved</a:t>
            </a:r>
            <a:r>
              <a:rPr lang="en-DE" sz="1900" b="1"/>
              <a:t> </a:t>
            </a:r>
            <a:r>
              <a:rPr lang="en-US" sz="1900" b="1"/>
              <a:t>communication</a:t>
            </a:r>
            <a:endParaRPr lang="en-DE" sz="1900" b="1"/>
          </a:p>
          <a:p>
            <a:pPr lvl="1"/>
            <a:endParaRPr lang="en-DE"/>
          </a:p>
          <a:p>
            <a:pPr lvl="1"/>
            <a:endParaRPr lang="en-DE"/>
          </a:p>
        </p:txBody>
      </p:sp>
      <p:sp>
        <p:nvSpPr>
          <p:cNvPr id="6" name="Content Placeholder 2">
            <a:extLst>
              <a:ext uri="{FF2B5EF4-FFF2-40B4-BE49-F238E27FC236}">
                <a16:creationId xmlns:a16="http://schemas.microsoft.com/office/drawing/2014/main" id="{DB2E1487-9412-E173-F813-A1BAA58628D4}"/>
              </a:ext>
            </a:extLst>
          </p:cNvPr>
          <p:cNvSpPr txBox="1">
            <a:spLocks/>
          </p:cNvSpPr>
          <p:nvPr/>
        </p:nvSpPr>
        <p:spPr>
          <a:xfrm>
            <a:off x="5156066" y="4371999"/>
            <a:ext cx="5577479" cy="1788318"/>
          </a:xfrm>
          <a:prstGeom prst="rect">
            <a:avLst/>
          </a:prstGeom>
          <a:solidFill>
            <a:schemeClr val="accent5">
              <a:lumMod val="20000"/>
              <a:lumOff val="80000"/>
            </a:schemeClr>
          </a:solidFill>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Weekly group </a:t>
            </a:r>
            <a:r>
              <a:rPr lang="en-US" dirty="0"/>
              <a:t>meetings</a:t>
            </a:r>
          </a:p>
          <a:p>
            <a:r>
              <a:rPr lang="en-US" dirty="0"/>
              <a:t>Strong </a:t>
            </a:r>
            <a:r>
              <a:rPr lang="en-US"/>
              <a:t>CASA Leads relation</a:t>
            </a:r>
          </a:p>
          <a:p>
            <a:r>
              <a:rPr lang="en-US"/>
              <a:t>Presentations to team and stakeholders</a:t>
            </a:r>
            <a:endParaRPr lang="en-DE"/>
          </a:p>
          <a:p>
            <a:pPr lvl="1"/>
            <a:endParaRPr lang="en-DE"/>
          </a:p>
        </p:txBody>
      </p:sp>
      <p:sp>
        <p:nvSpPr>
          <p:cNvPr id="13" name="Half Frame 12">
            <a:extLst>
              <a:ext uri="{FF2B5EF4-FFF2-40B4-BE49-F238E27FC236}">
                <a16:creationId xmlns:a16="http://schemas.microsoft.com/office/drawing/2014/main" id="{BCA51DB3-467F-5F71-9134-5AD159EB8588}"/>
              </a:ext>
            </a:extLst>
          </p:cNvPr>
          <p:cNvSpPr/>
          <p:nvPr/>
        </p:nvSpPr>
        <p:spPr>
          <a:xfrm rot="7931159">
            <a:off x="3508089" y="4834165"/>
            <a:ext cx="1042019" cy="965753"/>
          </a:xfrm>
          <a:prstGeom prst="halfFrame">
            <a:avLst>
              <a:gd name="adj1" fmla="val 34270"/>
              <a:gd name="adj2" fmla="val 33333"/>
            </a:avLst>
          </a:prstGeom>
          <a:solidFill>
            <a:schemeClr val="accent5">
              <a:lumMod val="40000"/>
              <a:lumOff val="6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7663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718BF-E68E-30EC-B227-E340A91A8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CF7766-C5A7-EDFB-3A7B-24773A4BD00A}"/>
              </a:ext>
            </a:extLst>
          </p:cNvPr>
          <p:cNvSpPr>
            <a:spLocks noGrp="1"/>
          </p:cNvSpPr>
          <p:nvPr>
            <p:ph type="title"/>
          </p:nvPr>
        </p:nvSpPr>
        <p:spPr>
          <a:xfrm>
            <a:off x="1879600" y="953325"/>
            <a:ext cx="8853945" cy="726832"/>
          </a:xfrm>
        </p:spPr>
        <p:txBody>
          <a:bodyPr>
            <a:normAutofit/>
          </a:bodyPr>
          <a:lstStyle/>
          <a:p>
            <a:r>
              <a:rPr lang="en-US" sz="2800"/>
              <a:t>3- </a:t>
            </a:r>
            <a:r>
              <a:rPr lang="en-US" sz="2800" dirty="0"/>
              <a:t>Boosted CI Tests </a:t>
            </a:r>
            <a:r>
              <a:rPr lang="en-US" sz="2800"/>
              <a:t>in JIRA</a:t>
            </a:r>
            <a:endParaRPr lang="en-DE" sz="2800"/>
          </a:p>
        </p:txBody>
      </p:sp>
      <p:pic>
        <p:nvPicPr>
          <p:cNvPr id="1026" name="Picture 2">
            <a:extLst>
              <a:ext uri="{FF2B5EF4-FFF2-40B4-BE49-F238E27FC236}">
                <a16:creationId xmlns:a16="http://schemas.microsoft.com/office/drawing/2014/main" id="{519C17A3-0760-FE54-97BF-7CCDB6B0A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763" y="1644919"/>
            <a:ext cx="6734756" cy="4259758"/>
          </a:xfrm>
          <a:prstGeom prst="rect">
            <a:avLst/>
          </a:prstGeom>
          <a:noFill/>
          <a:effectLst>
            <a:softEdge rad="58822"/>
          </a:effectLst>
          <a:extLst>
            <a:ext uri="{909E8E84-426E-40DD-AFC4-6F175D3DCCD1}">
              <a14:hiddenFill xmlns:a14="http://schemas.microsoft.com/office/drawing/2010/main">
                <a:solidFill>
                  <a:srgbClr val="FFFFFF"/>
                </a:solidFill>
              </a14:hiddenFill>
            </a:ext>
          </a:extLst>
        </p:spPr>
      </p:pic>
      <p:cxnSp>
        <p:nvCxnSpPr>
          <p:cNvPr id="30" name="Curved Connector 29">
            <a:extLst>
              <a:ext uri="{FF2B5EF4-FFF2-40B4-BE49-F238E27FC236}">
                <a16:creationId xmlns:a16="http://schemas.microsoft.com/office/drawing/2014/main" id="{AFC5D4B4-42F0-2039-6076-F03C9B36A804}"/>
              </a:ext>
            </a:extLst>
          </p:cNvPr>
          <p:cNvCxnSpPr/>
          <p:nvPr/>
        </p:nvCxnSpPr>
        <p:spPr>
          <a:xfrm>
            <a:off x="6096000" y="3511061"/>
            <a:ext cx="2016369" cy="263769"/>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474B4AB4-A031-7605-FD70-BE586FCF217F}"/>
              </a:ext>
            </a:extLst>
          </p:cNvPr>
          <p:cNvCxnSpPr>
            <a:cxnSpLocks/>
          </p:cNvCxnSpPr>
          <p:nvPr/>
        </p:nvCxnSpPr>
        <p:spPr>
          <a:xfrm flipV="1">
            <a:off x="7104184" y="2192215"/>
            <a:ext cx="1116663" cy="501939"/>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7C1BED06-5834-D287-B37F-0AE5D64AE7E1}"/>
              </a:ext>
            </a:extLst>
          </p:cNvPr>
          <p:cNvCxnSpPr>
            <a:cxnSpLocks/>
          </p:cNvCxnSpPr>
          <p:nvPr/>
        </p:nvCxnSpPr>
        <p:spPr>
          <a:xfrm>
            <a:off x="6811108" y="4190932"/>
            <a:ext cx="1409741" cy="120168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384E311-B6E3-5586-57E8-2A9A22036B5B}"/>
              </a:ext>
            </a:extLst>
          </p:cNvPr>
          <p:cNvSpPr txBox="1"/>
          <p:nvPr/>
        </p:nvSpPr>
        <p:spPr>
          <a:xfrm>
            <a:off x="8112369" y="3329355"/>
            <a:ext cx="3786553" cy="830997"/>
          </a:xfrm>
          <a:prstGeom prst="rect">
            <a:avLst/>
          </a:prstGeom>
          <a:solidFill>
            <a:srgbClr val="F0C0CD"/>
          </a:solidFill>
        </p:spPr>
        <p:txBody>
          <a:bodyPr wrap="square" rtlCol="0">
            <a:spAutoFit/>
          </a:bodyPr>
          <a:lstStyle/>
          <a:p>
            <a:r>
              <a:rPr lang="en-US" sz="1600"/>
              <a:t>map JIRA components to tests, executed automatically for each push.</a:t>
            </a:r>
          </a:p>
        </p:txBody>
      </p:sp>
      <p:sp>
        <p:nvSpPr>
          <p:cNvPr id="40" name="TextBox 39">
            <a:extLst>
              <a:ext uri="{FF2B5EF4-FFF2-40B4-BE49-F238E27FC236}">
                <a16:creationId xmlns:a16="http://schemas.microsoft.com/office/drawing/2014/main" id="{D9738C3E-1545-A48D-B0E2-C6D23367F55F}"/>
              </a:ext>
            </a:extLst>
          </p:cNvPr>
          <p:cNvSpPr txBox="1"/>
          <p:nvPr/>
        </p:nvSpPr>
        <p:spPr>
          <a:xfrm>
            <a:off x="8264769" y="1934311"/>
            <a:ext cx="3786553" cy="830997"/>
          </a:xfrm>
          <a:prstGeom prst="rect">
            <a:avLst/>
          </a:prstGeom>
          <a:solidFill>
            <a:srgbClr val="F0C0CD"/>
          </a:solidFill>
        </p:spPr>
        <p:txBody>
          <a:bodyPr wrap="square" rtlCol="0">
            <a:spAutoFit/>
          </a:bodyPr>
          <a:lstStyle/>
          <a:p>
            <a:r>
              <a:rPr lang="en-US" sz="1600"/>
              <a:t>automatically run all tasks and tools tests for full verification. On demand, special tests.</a:t>
            </a:r>
          </a:p>
        </p:txBody>
      </p:sp>
      <p:sp>
        <p:nvSpPr>
          <p:cNvPr id="41" name="TextBox 40">
            <a:extLst>
              <a:ext uri="{FF2B5EF4-FFF2-40B4-BE49-F238E27FC236}">
                <a16:creationId xmlns:a16="http://schemas.microsoft.com/office/drawing/2014/main" id="{03B7A0E2-07D5-671C-56E8-B07FC5439BAC}"/>
              </a:ext>
            </a:extLst>
          </p:cNvPr>
          <p:cNvSpPr txBox="1"/>
          <p:nvPr/>
        </p:nvSpPr>
        <p:spPr>
          <a:xfrm>
            <a:off x="8241323" y="5052642"/>
            <a:ext cx="3786553" cy="584775"/>
          </a:xfrm>
          <a:prstGeom prst="rect">
            <a:avLst/>
          </a:prstGeom>
          <a:solidFill>
            <a:schemeClr val="accent2">
              <a:lumMod val="20000"/>
              <a:lumOff val="80000"/>
            </a:schemeClr>
          </a:solidFill>
        </p:spPr>
        <p:txBody>
          <a:bodyPr wrap="square" rtlCol="0">
            <a:spAutoFit/>
          </a:bodyPr>
          <a:lstStyle/>
          <a:p>
            <a:r>
              <a:rPr lang="en-US" sz="1600"/>
              <a:t>on-demand manual tests by validators/stakeholders</a:t>
            </a:r>
          </a:p>
        </p:txBody>
      </p:sp>
      <p:sp>
        <p:nvSpPr>
          <p:cNvPr id="6" name="Slide Number Placeholder 5">
            <a:extLst>
              <a:ext uri="{FF2B5EF4-FFF2-40B4-BE49-F238E27FC236}">
                <a16:creationId xmlns:a16="http://schemas.microsoft.com/office/drawing/2014/main" id="{8FE49C95-A51F-6307-BF03-849E8C022982}"/>
              </a:ext>
            </a:extLst>
          </p:cNvPr>
          <p:cNvSpPr>
            <a:spLocks noGrp="1"/>
          </p:cNvSpPr>
          <p:nvPr>
            <p:ph type="sldNum" sz="quarter" idx="12"/>
          </p:nvPr>
        </p:nvSpPr>
        <p:spPr/>
        <p:txBody>
          <a:bodyPr/>
          <a:lstStyle/>
          <a:p>
            <a:fld id="{D57F1E4F-1CFF-5643-939E-217C01CDF565}" type="slidenum">
              <a:rPr lang="en-US" smtClean="0"/>
              <a:pPr/>
              <a:t>13</a:t>
            </a:fld>
            <a:endParaRPr lang="en-US"/>
          </a:p>
        </p:txBody>
      </p:sp>
      <p:sp>
        <p:nvSpPr>
          <p:cNvPr id="7" name="Footer Placeholder 6">
            <a:extLst>
              <a:ext uri="{FF2B5EF4-FFF2-40B4-BE49-F238E27FC236}">
                <a16:creationId xmlns:a16="http://schemas.microsoft.com/office/drawing/2014/main" id="{D38AA757-8FA5-A71F-ACF0-5D6FEC6A9572}"/>
              </a:ext>
            </a:extLst>
          </p:cNvPr>
          <p:cNvSpPr>
            <a:spLocks noGrp="1"/>
          </p:cNvSpPr>
          <p:nvPr>
            <p:ph type="ftr" sz="quarter" idx="11"/>
          </p:nvPr>
        </p:nvSpPr>
        <p:spPr>
          <a:xfrm>
            <a:off x="989763" y="6411928"/>
            <a:ext cx="5938836" cy="309201"/>
          </a:xfrm>
        </p:spPr>
        <p:txBody>
          <a:bodyPr/>
          <a:lstStyle/>
          <a:p>
            <a:r>
              <a:rPr lang="en-US"/>
              <a:t>ADASS 2025 - Sandra Castro</a:t>
            </a:r>
          </a:p>
        </p:txBody>
      </p:sp>
      <p:pic>
        <p:nvPicPr>
          <p:cNvPr id="8" name="Picture 7" descr="A blue and white logo&#10;&#10;AI-generated content may be incorrect.">
            <a:extLst>
              <a:ext uri="{FF2B5EF4-FFF2-40B4-BE49-F238E27FC236}">
                <a16:creationId xmlns:a16="http://schemas.microsoft.com/office/drawing/2014/main" id="{4227C7B6-6B23-8CBE-B048-C3298419F627}"/>
              </a:ext>
            </a:extLst>
          </p:cNvPr>
          <p:cNvPicPr>
            <a:picLocks noChangeAspect="1"/>
          </p:cNvPicPr>
          <p:nvPr/>
        </p:nvPicPr>
        <p:blipFill>
          <a:blip r:embed="rId4"/>
          <a:stretch>
            <a:fillRect/>
          </a:stretch>
        </p:blipFill>
        <p:spPr>
          <a:xfrm>
            <a:off x="10134599" y="847617"/>
            <a:ext cx="545953" cy="714431"/>
          </a:xfrm>
          <a:prstGeom prst="rect">
            <a:avLst/>
          </a:prstGeom>
        </p:spPr>
      </p:pic>
      <p:pic>
        <p:nvPicPr>
          <p:cNvPr id="9" name="Picture 8" descr="A logo for a company&#10;&#10;AI-generated content may be incorrect.">
            <a:extLst>
              <a:ext uri="{FF2B5EF4-FFF2-40B4-BE49-F238E27FC236}">
                <a16:creationId xmlns:a16="http://schemas.microsoft.com/office/drawing/2014/main" id="{9423D41F-877B-CD88-A8F6-CBF5697A6872}"/>
              </a:ext>
            </a:extLst>
          </p:cNvPr>
          <p:cNvPicPr>
            <a:picLocks noChangeAspect="1"/>
          </p:cNvPicPr>
          <p:nvPr/>
        </p:nvPicPr>
        <p:blipFill>
          <a:blip r:embed="rId5"/>
          <a:stretch>
            <a:fillRect/>
          </a:stretch>
        </p:blipFill>
        <p:spPr>
          <a:xfrm>
            <a:off x="1155429" y="822804"/>
            <a:ext cx="545953" cy="814855"/>
          </a:xfrm>
          <a:prstGeom prst="rect">
            <a:avLst/>
          </a:prstGeom>
        </p:spPr>
      </p:pic>
    </p:spTree>
    <p:extLst>
      <p:ext uri="{BB962C8B-B14F-4D97-AF65-F5344CB8AC3E}">
        <p14:creationId xmlns:p14="http://schemas.microsoft.com/office/powerpoint/2010/main" val="257993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a:extLst>
            <a:ext uri="{FF2B5EF4-FFF2-40B4-BE49-F238E27FC236}">
              <a16:creationId xmlns:a16="http://schemas.microsoft.com/office/drawing/2014/main" id="{79DB18D6-C69F-5F96-3837-341779648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37778-0697-BF6B-AE71-952217CEE18C}"/>
              </a:ext>
            </a:extLst>
          </p:cNvPr>
          <p:cNvSpPr>
            <a:spLocks noGrp="1"/>
          </p:cNvSpPr>
          <p:nvPr>
            <p:ph type="title"/>
          </p:nvPr>
        </p:nvSpPr>
        <p:spPr>
          <a:xfrm>
            <a:off x="1803400" y="953324"/>
            <a:ext cx="8930145" cy="1049235"/>
          </a:xfrm>
        </p:spPr>
        <p:txBody>
          <a:bodyPr>
            <a:normAutofit/>
          </a:bodyPr>
          <a:lstStyle/>
          <a:p>
            <a:r>
              <a:rPr lang="en-US"/>
              <a:t>3- Dev Packages available in JIRA</a:t>
            </a:r>
            <a:endParaRPr lang="en-DE"/>
          </a:p>
        </p:txBody>
      </p:sp>
      <p:sp>
        <p:nvSpPr>
          <p:cNvPr id="3" name="Content Placeholder 2">
            <a:extLst>
              <a:ext uri="{FF2B5EF4-FFF2-40B4-BE49-F238E27FC236}">
                <a16:creationId xmlns:a16="http://schemas.microsoft.com/office/drawing/2014/main" id="{C0286416-C0EA-0498-3B31-94BEFC8FEE45}"/>
              </a:ext>
            </a:extLst>
          </p:cNvPr>
          <p:cNvSpPr>
            <a:spLocks noGrp="1"/>
          </p:cNvSpPr>
          <p:nvPr>
            <p:ph idx="1"/>
          </p:nvPr>
        </p:nvSpPr>
        <p:spPr>
          <a:xfrm>
            <a:off x="785273" y="2002559"/>
            <a:ext cx="4345401" cy="3308172"/>
          </a:xfrm>
        </p:spPr>
        <p:txBody>
          <a:bodyPr>
            <a:normAutofit/>
          </a:bodyPr>
          <a:lstStyle/>
          <a:p>
            <a:pPr>
              <a:lnSpc>
                <a:spcPct val="110000"/>
              </a:lnSpc>
            </a:pPr>
            <a:r>
              <a:rPr lang="en-US" sz="1700"/>
              <a:t>Avoid the “it works for me” from development team</a:t>
            </a:r>
            <a:endParaRPr lang="en-DE" sz="1700"/>
          </a:p>
          <a:p>
            <a:pPr>
              <a:lnSpc>
                <a:spcPct val="110000"/>
              </a:lnSpc>
            </a:pPr>
            <a:r>
              <a:rPr lang="en-US" sz="1700"/>
              <a:t>Bamboo automatically creates packages of dev branches and publishes to JIRA</a:t>
            </a:r>
            <a:r>
              <a:rPr lang="en-DE" sz="1700"/>
              <a:t>.</a:t>
            </a:r>
          </a:p>
          <a:p>
            <a:pPr>
              <a:lnSpc>
                <a:spcPct val="110000"/>
              </a:lnSpc>
            </a:pPr>
            <a:r>
              <a:rPr lang="en-US" sz="1700"/>
              <a:t>Single source of truth in Bamboo</a:t>
            </a:r>
            <a:r>
              <a:rPr lang="en-DE" sz="1700"/>
              <a:t>.</a:t>
            </a:r>
          </a:p>
          <a:p>
            <a:pPr>
              <a:lnSpc>
                <a:spcPct val="110000"/>
              </a:lnSpc>
            </a:pPr>
            <a:r>
              <a:rPr lang="en-US" sz="1700"/>
              <a:t>Packages are also used by stakeholders during validation testing</a:t>
            </a:r>
            <a:r>
              <a:rPr lang="en-DE" sz="1700"/>
              <a:t>.</a:t>
            </a:r>
          </a:p>
        </p:txBody>
      </p:sp>
      <p:pic>
        <p:nvPicPr>
          <p:cNvPr id="5" name="Picture 4" descr="A screenshot of a computer&#10;&#10;AI-generated content may be incorrect.">
            <a:extLst>
              <a:ext uri="{FF2B5EF4-FFF2-40B4-BE49-F238E27FC236}">
                <a16:creationId xmlns:a16="http://schemas.microsoft.com/office/drawing/2014/main" id="{6734F76C-9228-0425-6F7B-5B7E46A26C6E}"/>
              </a:ext>
            </a:extLst>
          </p:cNvPr>
          <p:cNvPicPr>
            <a:picLocks noChangeAspect="1"/>
          </p:cNvPicPr>
          <p:nvPr/>
        </p:nvPicPr>
        <p:blipFill>
          <a:blip r:embed="rId3"/>
          <a:stretch>
            <a:fillRect/>
          </a:stretch>
        </p:blipFill>
        <p:spPr>
          <a:xfrm>
            <a:off x="4968915" y="2108688"/>
            <a:ext cx="5381586" cy="3202043"/>
          </a:xfrm>
          <a:prstGeom prst="rect">
            <a:avLst/>
          </a:prstGeom>
        </p:spPr>
      </p:pic>
      <p:sp>
        <p:nvSpPr>
          <p:cNvPr id="7" name="Slide Number Placeholder 6">
            <a:extLst>
              <a:ext uri="{FF2B5EF4-FFF2-40B4-BE49-F238E27FC236}">
                <a16:creationId xmlns:a16="http://schemas.microsoft.com/office/drawing/2014/main" id="{2EEF918B-862C-F3E0-EB8C-40653638F794}"/>
              </a:ext>
            </a:extLst>
          </p:cNvPr>
          <p:cNvSpPr>
            <a:spLocks noGrp="1"/>
          </p:cNvSpPr>
          <p:nvPr>
            <p:ph type="sldNum" sz="quarter" idx="12"/>
          </p:nvPr>
        </p:nvSpPr>
        <p:spPr/>
        <p:txBody>
          <a:bodyPr/>
          <a:lstStyle/>
          <a:p>
            <a:fld id="{D57F1E4F-1CFF-5643-939E-217C01CDF565}" type="slidenum">
              <a:rPr lang="en-US" smtClean="0"/>
              <a:pPr/>
              <a:t>14</a:t>
            </a:fld>
            <a:endParaRPr lang="en-US"/>
          </a:p>
        </p:txBody>
      </p:sp>
      <p:sp>
        <p:nvSpPr>
          <p:cNvPr id="8" name="Footer Placeholder 7">
            <a:extLst>
              <a:ext uri="{FF2B5EF4-FFF2-40B4-BE49-F238E27FC236}">
                <a16:creationId xmlns:a16="http://schemas.microsoft.com/office/drawing/2014/main" id="{CF992612-330F-4001-B5AD-DCFEC615B1BE}"/>
              </a:ext>
            </a:extLst>
          </p:cNvPr>
          <p:cNvSpPr>
            <a:spLocks noGrp="1"/>
          </p:cNvSpPr>
          <p:nvPr>
            <p:ph type="ftr" sz="quarter" idx="11"/>
          </p:nvPr>
        </p:nvSpPr>
        <p:spPr>
          <a:xfrm>
            <a:off x="1130270"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CE8B9CFD-D412-5719-CA0D-31B314ACFEC4}"/>
              </a:ext>
            </a:extLst>
          </p:cNvPr>
          <p:cNvPicPr>
            <a:picLocks noChangeAspect="1"/>
          </p:cNvPicPr>
          <p:nvPr/>
        </p:nvPicPr>
        <p:blipFill>
          <a:blip r:embed="rId4"/>
          <a:stretch>
            <a:fillRect/>
          </a:stretch>
        </p:blipFill>
        <p:spPr>
          <a:xfrm>
            <a:off x="10134599" y="8476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88DC5C21-C2FB-BF8A-4DCC-D2B24309A52C}"/>
              </a:ext>
            </a:extLst>
          </p:cNvPr>
          <p:cNvPicPr>
            <a:picLocks noChangeAspect="1"/>
          </p:cNvPicPr>
          <p:nvPr/>
        </p:nvPicPr>
        <p:blipFill>
          <a:blip r:embed="rId5"/>
          <a:stretch>
            <a:fillRect/>
          </a:stretch>
        </p:blipFill>
        <p:spPr>
          <a:xfrm>
            <a:off x="1155429" y="822804"/>
            <a:ext cx="545953" cy="814855"/>
          </a:xfrm>
          <a:prstGeom prst="rect">
            <a:avLst/>
          </a:prstGeom>
        </p:spPr>
      </p:pic>
    </p:spTree>
    <p:extLst>
      <p:ext uri="{BB962C8B-B14F-4D97-AF65-F5344CB8AC3E}">
        <p14:creationId xmlns:p14="http://schemas.microsoft.com/office/powerpoint/2010/main" val="125101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75000" y="1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51111-6DFD-0339-4F6A-8B1802F63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4C34C7-2CC9-C281-8BB0-077F28268B78}"/>
              </a:ext>
            </a:extLst>
          </p:cNvPr>
          <p:cNvSpPr>
            <a:spLocks noGrp="1"/>
          </p:cNvSpPr>
          <p:nvPr>
            <p:ph type="title"/>
          </p:nvPr>
        </p:nvSpPr>
        <p:spPr>
          <a:xfrm>
            <a:off x="1828800" y="953324"/>
            <a:ext cx="8904745" cy="814855"/>
          </a:xfrm>
        </p:spPr>
        <p:txBody>
          <a:bodyPr/>
          <a:lstStyle/>
          <a:p>
            <a:r>
              <a:rPr lang="en-US"/>
              <a:t>4- Increased Test Coverage</a:t>
            </a:r>
            <a:endParaRPr lang="en-DE"/>
          </a:p>
        </p:txBody>
      </p:sp>
      <p:graphicFrame>
        <p:nvGraphicFramePr>
          <p:cNvPr id="8" name="TextBox 2">
            <a:extLst>
              <a:ext uri="{FF2B5EF4-FFF2-40B4-BE49-F238E27FC236}">
                <a16:creationId xmlns:a16="http://schemas.microsoft.com/office/drawing/2014/main" id="{6860468D-FF7B-ABED-94F0-A8B30AC3F594}"/>
              </a:ext>
            </a:extLst>
          </p:cNvPr>
          <p:cNvGraphicFramePr/>
          <p:nvPr>
            <p:extLst>
              <p:ext uri="{D42A27DB-BD31-4B8C-83A1-F6EECF244321}">
                <p14:modId xmlns:p14="http://schemas.microsoft.com/office/powerpoint/2010/main" val="4101765153"/>
              </p:ext>
            </p:extLst>
          </p:nvPr>
        </p:nvGraphicFramePr>
        <p:xfrm>
          <a:off x="1130270" y="1863969"/>
          <a:ext cx="9502561" cy="3139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4E05FA43-B84D-BD0F-B596-1BAF69CC9A14}"/>
              </a:ext>
            </a:extLst>
          </p:cNvPr>
          <p:cNvSpPr>
            <a:spLocks noGrp="1"/>
          </p:cNvSpPr>
          <p:nvPr>
            <p:ph type="sldNum" sz="quarter" idx="12"/>
          </p:nvPr>
        </p:nvSpPr>
        <p:spPr/>
        <p:txBody>
          <a:bodyPr/>
          <a:lstStyle/>
          <a:p>
            <a:fld id="{D57F1E4F-1CFF-5643-939E-217C01CDF565}" type="slidenum">
              <a:rPr lang="en-US" smtClean="0"/>
              <a:pPr/>
              <a:t>15</a:t>
            </a:fld>
            <a:endParaRPr lang="en-US"/>
          </a:p>
        </p:txBody>
      </p:sp>
      <p:sp>
        <p:nvSpPr>
          <p:cNvPr id="9" name="Footer Placeholder 8">
            <a:extLst>
              <a:ext uri="{FF2B5EF4-FFF2-40B4-BE49-F238E27FC236}">
                <a16:creationId xmlns:a16="http://schemas.microsoft.com/office/drawing/2014/main" id="{688B1AEF-EC92-5CCD-E4BF-4FE29B61CF01}"/>
              </a:ext>
            </a:extLst>
          </p:cNvPr>
          <p:cNvSpPr>
            <a:spLocks noGrp="1"/>
          </p:cNvSpPr>
          <p:nvPr>
            <p:ph type="ftr" sz="quarter" idx="11"/>
          </p:nvPr>
        </p:nvSpPr>
        <p:spPr>
          <a:xfrm>
            <a:off x="1130270" y="6411928"/>
            <a:ext cx="5938836" cy="309201"/>
          </a:xfrm>
        </p:spPr>
        <p:txBody>
          <a:bodyPr/>
          <a:lstStyle/>
          <a:p>
            <a:r>
              <a:rPr lang="en-US"/>
              <a:t>ADASS 2025 - Sandra Castro</a:t>
            </a:r>
          </a:p>
        </p:txBody>
      </p:sp>
      <p:pic>
        <p:nvPicPr>
          <p:cNvPr id="10" name="Picture 9" descr="A blue and white logo&#10;&#10;AI-generated content may be incorrect.">
            <a:extLst>
              <a:ext uri="{FF2B5EF4-FFF2-40B4-BE49-F238E27FC236}">
                <a16:creationId xmlns:a16="http://schemas.microsoft.com/office/drawing/2014/main" id="{FC46B906-A875-5BFC-1721-4D8BD1B2DDF6}"/>
              </a:ext>
            </a:extLst>
          </p:cNvPr>
          <p:cNvPicPr>
            <a:picLocks noChangeAspect="1"/>
          </p:cNvPicPr>
          <p:nvPr/>
        </p:nvPicPr>
        <p:blipFill>
          <a:blip r:embed="rId8"/>
          <a:stretch>
            <a:fillRect/>
          </a:stretch>
        </p:blipFill>
        <p:spPr>
          <a:xfrm>
            <a:off x="10134599" y="847617"/>
            <a:ext cx="545953" cy="714431"/>
          </a:xfrm>
          <a:prstGeom prst="rect">
            <a:avLst/>
          </a:prstGeom>
        </p:spPr>
      </p:pic>
      <p:pic>
        <p:nvPicPr>
          <p:cNvPr id="11" name="Picture 10" descr="A logo for a company&#10;&#10;AI-generated content may be incorrect.">
            <a:extLst>
              <a:ext uri="{FF2B5EF4-FFF2-40B4-BE49-F238E27FC236}">
                <a16:creationId xmlns:a16="http://schemas.microsoft.com/office/drawing/2014/main" id="{83CA8641-623C-1E34-DB4C-25580DC0F1E4}"/>
              </a:ext>
            </a:extLst>
          </p:cNvPr>
          <p:cNvPicPr>
            <a:picLocks noChangeAspect="1"/>
          </p:cNvPicPr>
          <p:nvPr/>
        </p:nvPicPr>
        <p:blipFill>
          <a:blip r:embed="rId9"/>
          <a:stretch>
            <a:fillRect/>
          </a:stretch>
        </p:blipFill>
        <p:spPr>
          <a:xfrm>
            <a:off x="1155429" y="822804"/>
            <a:ext cx="545953" cy="814855"/>
          </a:xfrm>
          <a:prstGeom prst="rect">
            <a:avLst/>
          </a:prstGeom>
        </p:spPr>
      </p:pic>
    </p:spTree>
    <p:extLst>
      <p:ext uri="{BB962C8B-B14F-4D97-AF65-F5344CB8AC3E}">
        <p14:creationId xmlns:p14="http://schemas.microsoft.com/office/powerpoint/2010/main" val="1906336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2C184-C900-E588-1C2F-39D4E828DE63}"/>
            </a:ext>
          </a:extLst>
        </p:cNvPr>
        <p:cNvGrpSpPr/>
        <p:nvPr/>
      </p:nvGrpSpPr>
      <p:grpSpPr>
        <a:xfrm>
          <a:off x="0" y="0"/>
          <a:ext cx="0" cy="0"/>
          <a:chOff x="0" y="0"/>
          <a:chExt cx="0" cy="0"/>
        </a:xfrm>
      </p:grpSpPr>
      <p:pic>
        <p:nvPicPr>
          <p:cNvPr id="3074" name="Picture 2" descr="Chart&#10;&#10;Description automatically generated">
            <a:extLst>
              <a:ext uri="{FF2B5EF4-FFF2-40B4-BE49-F238E27FC236}">
                <a16:creationId xmlns:a16="http://schemas.microsoft.com/office/drawing/2014/main" id="{AAE58152-9A4F-0371-A221-8CBE51F8C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554" y="1617785"/>
            <a:ext cx="8762299" cy="4560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576CFA-759F-4ECD-53A9-A324DCCC7FB4}"/>
              </a:ext>
            </a:extLst>
          </p:cNvPr>
          <p:cNvSpPr txBox="1"/>
          <p:nvPr/>
        </p:nvSpPr>
        <p:spPr>
          <a:xfrm>
            <a:off x="329698" y="2321166"/>
            <a:ext cx="1758461" cy="1569660"/>
          </a:xfrm>
          <a:prstGeom prst="rect">
            <a:avLst/>
          </a:prstGeom>
          <a:noFill/>
        </p:spPr>
        <p:txBody>
          <a:bodyPr wrap="square" rtlCol="0">
            <a:spAutoFit/>
          </a:bodyPr>
          <a:lstStyle/>
          <a:p>
            <a:r>
              <a:rPr lang="en-US" sz="1600"/>
              <a:t>In 6.2 cycle, pipeline reported that flagdata was 4x slower than in 6.1.1			</a:t>
            </a:r>
          </a:p>
        </p:txBody>
      </p:sp>
      <p:sp>
        <p:nvSpPr>
          <p:cNvPr id="5" name="TextBox 4">
            <a:extLst>
              <a:ext uri="{FF2B5EF4-FFF2-40B4-BE49-F238E27FC236}">
                <a16:creationId xmlns:a16="http://schemas.microsoft.com/office/drawing/2014/main" id="{EAB9BDD7-9105-0A9A-CA1F-1E7B4DD34B0C}"/>
              </a:ext>
            </a:extLst>
          </p:cNvPr>
          <p:cNvSpPr txBox="1"/>
          <p:nvPr/>
        </p:nvSpPr>
        <p:spPr>
          <a:xfrm>
            <a:off x="369277" y="4652362"/>
            <a:ext cx="1758461" cy="1077218"/>
          </a:xfrm>
          <a:prstGeom prst="rect">
            <a:avLst/>
          </a:prstGeom>
          <a:noFill/>
        </p:spPr>
        <p:txBody>
          <a:bodyPr wrap="square" rtlCol="0">
            <a:spAutoFit/>
          </a:bodyPr>
          <a:lstStyle/>
          <a:p>
            <a:r>
              <a:rPr lang="en-US" sz="1600"/>
              <a:t>Performance tests showed issue .... and fix afterwards.	</a:t>
            </a:r>
          </a:p>
        </p:txBody>
      </p:sp>
      <p:cxnSp>
        <p:nvCxnSpPr>
          <p:cNvPr id="7" name="Straight Arrow Connector 6">
            <a:extLst>
              <a:ext uri="{FF2B5EF4-FFF2-40B4-BE49-F238E27FC236}">
                <a16:creationId xmlns:a16="http://schemas.microsoft.com/office/drawing/2014/main" id="{51625CD2-2E47-03E9-C234-5FB876B37667}"/>
              </a:ext>
            </a:extLst>
          </p:cNvPr>
          <p:cNvCxnSpPr>
            <a:cxnSpLocks/>
          </p:cNvCxnSpPr>
          <p:nvPr/>
        </p:nvCxnSpPr>
        <p:spPr>
          <a:xfrm flipH="1" flipV="1">
            <a:off x="4220307" y="3101370"/>
            <a:ext cx="328246" cy="6552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8F15798-54A9-AE37-9BF6-9073EA34032F}"/>
              </a:ext>
            </a:extLst>
          </p:cNvPr>
          <p:cNvCxnSpPr>
            <a:cxnSpLocks/>
          </p:cNvCxnSpPr>
          <p:nvPr/>
        </p:nvCxnSpPr>
        <p:spPr>
          <a:xfrm>
            <a:off x="9102969" y="4372345"/>
            <a:ext cx="339969" cy="6072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518DB0-C23A-5A61-77B0-4CA875164D39}"/>
              </a:ext>
            </a:extLst>
          </p:cNvPr>
          <p:cNvSpPr txBox="1"/>
          <p:nvPr/>
        </p:nvSpPr>
        <p:spPr>
          <a:xfrm>
            <a:off x="4384430" y="3775847"/>
            <a:ext cx="1289538" cy="584775"/>
          </a:xfrm>
          <a:prstGeom prst="rect">
            <a:avLst/>
          </a:prstGeom>
          <a:noFill/>
        </p:spPr>
        <p:txBody>
          <a:bodyPr wrap="square" rtlCol="0">
            <a:spAutoFit/>
          </a:bodyPr>
          <a:lstStyle/>
          <a:p>
            <a:r>
              <a:rPr lang="en-US" sz="1600"/>
              <a:t>slowdown in 6.2.0.43</a:t>
            </a:r>
          </a:p>
        </p:txBody>
      </p:sp>
      <p:sp>
        <p:nvSpPr>
          <p:cNvPr id="15" name="TextBox 14">
            <a:extLst>
              <a:ext uri="{FF2B5EF4-FFF2-40B4-BE49-F238E27FC236}">
                <a16:creationId xmlns:a16="http://schemas.microsoft.com/office/drawing/2014/main" id="{142FF063-6502-7CD0-AF31-67790334DA33}"/>
              </a:ext>
            </a:extLst>
          </p:cNvPr>
          <p:cNvSpPr txBox="1"/>
          <p:nvPr/>
        </p:nvSpPr>
        <p:spPr>
          <a:xfrm>
            <a:off x="8358552" y="3797045"/>
            <a:ext cx="1160586" cy="584775"/>
          </a:xfrm>
          <a:prstGeom prst="rect">
            <a:avLst/>
          </a:prstGeom>
          <a:noFill/>
        </p:spPr>
        <p:txBody>
          <a:bodyPr wrap="square" rtlCol="0">
            <a:spAutoFit/>
          </a:bodyPr>
          <a:lstStyle/>
          <a:p>
            <a:r>
              <a:rPr lang="en-US" sz="1600"/>
              <a:t>fixed  in 6.3.0.23</a:t>
            </a:r>
          </a:p>
        </p:txBody>
      </p:sp>
      <p:sp>
        <p:nvSpPr>
          <p:cNvPr id="16" name="Title 1">
            <a:extLst>
              <a:ext uri="{FF2B5EF4-FFF2-40B4-BE49-F238E27FC236}">
                <a16:creationId xmlns:a16="http://schemas.microsoft.com/office/drawing/2014/main" id="{5DA82C98-BB2D-3B01-983C-E402DC944E63}"/>
              </a:ext>
            </a:extLst>
          </p:cNvPr>
          <p:cNvSpPr>
            <a:spLocks noGrp="1"/>
          </p:cNvSpPr>
          <p:nvPr>
            <p:ph type="title"/>
          </p:nvPr>
        </p:nvSpPr>
        <p:spPr>
          <a:xfrm>
            <a:off x="1816099" y="953325"/>
            <a:ext cx="7808547" cy="488614"/>
          </a:xfrm>
        </p:spPr>
        <p:txBody>
          <a:bodyPr>
            <a:normAutofit/>
          </a:bodyPr>
          <a:lstStyle/>
          <a:p>
            <a:r>
              <a:rPr lang="en-US" sz="2400"/>
              <a:t>4- Increased Test Coverage – ASV Benchmark Tests</a:t>
            </a:r>
            <a:endParaRPr lang="en-DE" sz="2400"/>
          </a:p>
        </p:txBody>
      </p:sp>
      <p:sp>
        <p:nvSpPr>
          <p:cNvPr id="17" name="TextBox 16">
            <a:extLst>
              <a:ext uri="{FF2B5EF4-FFF2-40B4-BE49-F238E27FC236}">
                <a16:creationId xmlns:a16="http://schemas.microsoft.com/office/drawing/2014/main" id="{9073F918-58E4-F0EE-25A5-0ED294EC00A1}"/>
              </a:ext>
            </a:extLst>
          </p:cNvPr>
          <p:cNvSpPr txBox="1"/>
          <p:nvPr/>
        </p:nvSpPr>
        <p:spPr>
          <a:xfrm>
            <a:off x="7151077" y="1312985"/>
            <a:ext cx="184731" cy="369332"/>
          </a:xfrm>
          <a:prstGeom prst="rect">
            <a:avLst/>
          </a:prstGeom>
          <a:noFill/>
        </p:spPr>
        <p:txBody>
          <a:bodyPr wrap="none" rtlCol="0">
            <a:spAutoFit/>
          </a:bodyPr>
          <a:lstStyle/>
          <a:p>
            <a:endParaRPr lang="en-US"/>
          </a:p>
        </p:txBody>
      </p:sp>
      <p:sp>
        <p:nvSpPr>
          <p:cNvPr id="8" name="Slide Number Placeholder 7">
            <a:extLst>
              <a:ext uri="{FF2B5EF4-FFF2-40B4-BE49-F238E27FC236}">
                <a16:creationId xmlns:a16="http://schemas.microsoft.com/office/drawing/2014/main" id="{DB025B09-AECF-A44F-E367-CA2638A4B2E4}"/>
              </a:ext>
            </a:extLst>
          </p:cNvPr>
          <p:cNvSpPr>
            <a:spLocks noGrp="1"/>
          </p:cNvSpPr>
          <p:nvPr>
            <p:ph type="sldNum" sz="quarter" idx="12"/>
          </p:nvPr>
        </p:nvSpPr>
        <p:spPr/>
        <p:txBody>
          <a:bodyPr/>
          <a:lstStyle/>
          <a:p>
            <a:fld id="{D57F1E4F-1CFF-5643-939E-217C01CDF565}" type="slidenum">
              <a:rPr lang="en-US" smtClean="0"/>
              <a:pPr/>
              <a:t>16</a:t>
            </a:fld>
            <a:endParaRPr lang="en-US"/>
          </a:p>
        </p:txBody>
      </p:sp>
      <p:sp>
        <p:nvSpPr>
          <p:cNvPr id="9" name="Footer Placeholder 8">
            <a:extLst>
              <a:ext uri="{FF2B5EF4-FFF2-40B4-BE49-F238E27FC236}">
                <a16:creationId xmlns:a16="http://schemas.microsoft.com/office/drawing/2014/main" id="{FE2A9FBA-7E98-ACCA-BE85-26AAE6AE29E1}"/>
              </a:ext>
            </a:extLst>
          </p:cNvPr>
          <p:cNvSpPr>
            <a:spLocks noGrp="1"/>
          </p:cNvSpPr>
          <p:nvPr>
            <p:ph type="ftr" sz="quarter" idx="11"/>
          </p:nvPr>
        </p:nvSpPr>
        <p:spPr>
          <a:xfrm>
            <a:off x="1208928" y="6404226"/>
            <a:ext cx="5938836" cy="309201"/>
          </a:xfrm>
        </p:spPr>
        <p:txBody>
          <a:bodyPr/>
          <a:lstStyle/>
          <a:p>
            <a:r>
              <a:rPr lang="en-US"/>
              <a:t>ADASS 2025 - Sandra Castro</a:t>
            </a:r>
          </a:p>
        </p:txBody>
      </p:sp>
      <p:pic>
        <p:nvPicPr>
          <p:cNvPr id="10" name="Picture 9" descr="A blue and white logo&#10;&#10;AI-generated content may be incorrect.">
            <a:extLst>
              <a:ext uri="{FF2B5EF4-FFF2-40B4-BE49-F238E27FC236}">
                <a16:creationId xmlns:a16="http://schemas.microsoft.com/office/drawing/2014/main" id="{FBDB9BDA-9D0C-E183-0979-B0E7C96B60EA}"/>
              </a:ext>
            </a:extLst>
          </p:cNvPr>
          <p:cNvPicPr>
            <a:picLocks noChangeAspect="1"/>
          </p:cNvPicPr>
          <p:nvPr/>
        </p:nvPicPr>
        <p:blipFill>
          <a:blip r:embed="rId4"/>
          <a:stretch>
            <a:fillRect/>
          </a:stretch>
        </p:blipFill>
        <p:spPr>
          <a:xfrm>
            <a:off x="10134599" y="847617"/>
            <a:ext cx="545953" cy="714431"/>
          </a:xfrm>
          <a:prstGeom prst="rect">
            <a:avLst/>
          </a:prstGeom>
        </p:spPr>
      </p:pic>
      <p:pic>
        <p:nvPicPr>
          <p:cNvPr id="12" name="Picture 11" descr="A logo for a company&#10;&#10;AI-generated content may be incorrect.">
            <a:extLst>
              <a:ext uri="{FF2B5EF4-FFF2-40B4-BE49-F238E27FC236}">
                <a16:creationId xmlns:a16="http://schemas.microsoft.com/office/drawing/2014/main" id="{58187784-B8D5-8E30-9A4E-319FE8898FDA}"/>
              </a:ext>
            </a:extLst>
          </p:cNvPr>
          <p:cNvPicPr>
            <a:picLocks noChangeAspect="1"/>
          </p:cNvPicPr>
          <p:nvPr/>
        </p:nvPicPr>
        <p:blipFill>
          <a:blip r:embed="rId5"/>
          <a:stretch>
            <a:fillRect/>
          </a:stretch>
        </p:blipFill>
        <p:spPr>
          <a:xfrm>
            <a:off x="1155429" y="822804"/>
            <a:ext cx="545953" cy="814855"/>
          </a:xfrm>
          <a:prstGeom prst="rect">
            <a:avLst/>
          </a:prstGeom>
        </p:spPr>
      </p:pic>
    </p:spTree>
    <p:extLst>
      <p:ext uri="{BB962C8B-B14F-4D97-AF65-F5344CB8AC3E}">
        <p14:creationId xmlns:p14="http://schemas.microsoft.com/office/powerpoint/2010/main" val="1081521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06A2-C1D3-E28B-3674-A0AE75969276}"/>
              </a:ext>
            </a:extLst>
          </p:cNvPr>
          <p:cNvSpPr>
            <a:spLocks noGrp="1"/>
          </p:cNvSpPr>
          <p:nvPr>
            <p:ph type="title"/>
          </p:nvPr>
        </p:nvSpPr>
        <p:spPr>
          <a:xfrm>
            <a:off x="1803400" y="953324"/>
            <a:ext cx="8930145" cy="714431"/>
          </a:xfrm>
        </p:spPr>
        <p:txBody>
          <a:bodyPr>
            <a:normAutofit/>
          </a:bodyPr>
          <a:lstStyle/>
          <a:p>
            <a:r>
              <a:rPr lang="en-US" sz="2800"/>
              <a:t>5- Improved Trust from Stakeholders</a:t>
            </a:r>
            <a:endParaRPr lang="en-DE" sz="2800"/>
          </a:p>
        </p:txBody>
      </p:sp>
      <p:sp>
        <p:nvSpPr>
          <p:cNvPr id="3" name="Content Placeholder 2">
            <a:extLst>
              <a:ext uri="{FF2B5EF4-FFF2-40B4-BE49-F238E27FC236}">
                <a16:creationId xmlns:a16="http://schemas.microsoft.com/office/drawing/2014/main" id="{3E78B201-3C62-9F23-8B30-29934E9976C8}"/>
              </a:ext>
            </a:extLst>
          </p:cNvPr>
          <p:cNvSpPr>
            <a:spLocks noGrp="1"/>
          </p:cNvSpPr>
          <p:nvPr>
            <p:ph idx="1"/>
          </p:nvPr>
        </p:nvSpPr>
        <p:spPr>
          <a:ln>
            <a:solidFill>
              <a:srgbClr val="00B0F0"/>
            </a:solidFill>
          </a:ln>
        </p:spPr>
        <p:txBody>
          <a:bodyPr>
            <a:normAutofit fontScale="92500" lnSpcReduction="20000"/>
          </a:bodyPr>
          <a:lstStyle/>
          <a:p>
            <a:r>
              <a:rPr lang="en-US"/>
              <a:t>Created the </a:t>
            </a:r>
            <a:r>
              <a:rPr lang="en-DE"/>
              <a:t>Stakeholder Tests</a:t>
            </a:r>
            <a:r>
              <a:rPr lang="en-US"/>
              <a:t> </a:t>
            </a:r>
            <a:endParaRPr lang="en-DE"/>
          </a:p>
          <a:p>
            <a:r>
              <a:rPr lang="en-DE"/>
              <a:t>The most important use-cases defined by the stakeholder who provided data and scripts.</a:t>
            </a:r>
          </a:p>
          <a:p>
            <a:r>
              <a:rPr lang="en-DE"/>
              <a:t>Verification team: discussed requirements, references for comparisons, </a:t>
            </a:r>
            <a:r>
              <a:rPr lang="en-US"/>
              <a:t>sub-</a:t>
            </a:r>
            <a:r>
              <a:rPr lang="en-DE"/>
              <a:t>selection of data to lower runtime.</a:t>
            </a:r>
          </a:p>
          <a:p>
            <a:r>
              <a:rPr lang="en-US"/>
              <a:t>Tests were </a:t>
            </a:r>
            <a:r>
              <a:rPr lang="en-DE"/>
              <a:t>validated by stakeholders, added to CI, used for feature </a:t>
            </a:r>
            <a:r>
              <a:rPr lang="en-US"/>
              <a:t>and main branch </a:t>
            </a:r>
            <a:r>
              <a:rPr lang="en-DE"/>
              <a:t>verification.</a:t>
            </a:r>
          </a:p>
          <a:p>
            <a:r>
              <a:rPr lang="en-DE"/>
              <a:t>Side-effects of code changes for one stakeholder can be verified for other stakeholders. Common code is particularly prone to this.</a:t>
            </a:r>
          </a:p>
        </p:txBody>
      </p:sp>
      <p:sp>
        <p:nvSpPr>
          <p:cNvPr id="7" name="Slide Number Placeholder 6">
            <a:extLst>
              <a:ext uri="{FF2B5EF4-FFF2-40B4-BE49-F238E27FC236}">
                <a16:creationId xmlns:a16="http://schemas.microsoft.com/office/drawing/2014/main" id="{535333F1-CEB5-FA03-001D-5D74EF348EE8}"/>
              </a:ext>
            </a:extLst>
          </p:cNvPr>
          <p:cNvSpPr>
            <a:spLocks noGrp="1"/>
          </p:cNvSpPr>
          <p:nvPr>
            <p:ph type="sldNum" sz="quarter" idx="12"/>
          </p:nvPr>
        </p:nvSpPr>
        <p:spPr/>
        <p:txBody>
          <a:bodyPr/>
          <a:lstStyle/>
          <a:p>
            <a:fld id="{D57F1E4F-1CFF-5643-939E-217C01CDF565}" type="slidenum">
              <a:rPr lang="en-US" smtClean="0"/>
              <a:pPr/>
              <a:t>17</a:t>
            </a:fld>
            <a:endParaRPr lang="en-US"/>
          </a:p>
        </p:txBody>
      </p:sp>
      <p:sp>
        <p:nvSpPr>
          <p:cNvPr id="8" name="Footer Placeholder 7">
            <a:extLst>
              <a:ext uri="{FF2B5EF4-FFF2-40B4-BE49-F238E27FC236}">
                <a16:creationId xmlns:a16="http://schemas.microsoft.com/office/drawing/2014/main" id="{A4FC5334-4C9C-84DA-50E4-B0B2304D5319}"/>
              </a:ext>
            </a:extLst>
          </p:cNvPr>
          <p:cNvSpPr>
            <a:spLocks noGrp="1"/>
          </p:cNvSpPr>
          <p:nvPr>
            <p:ph type="ftr" sz="quarter" idx="11"/>
          </p:nvPr>
        </p:nvSpPr>
        <p:spPr>
          <a:xfrm>
            <a:off x="1130270"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7DF3CA06-917B-C815-D22F-45B6A089FF64}"/>
              </a:ext>
            </a:extLst>
          </p:cNvPr>
          <p:cNvPicPr>
            <a:picLocks noChangeAspect="1"/>
          </p:cNvPicPr>
          <p:nvPr/>
        </p:nvPicPr>
        <p:blipFill>
          <a:blip r:embed="rId2"/>
          <a:stretch>
            <a:fillRect/>
          </a:stretch>
        </p:blipFill>
        <p:spPr>
          <a:xfrm>
            <a:off x="10134599" y="8476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23BE9798-F159-4492-52D2-2F3F31187B2F}"/>
              </a:ext>
            </a:extLst>
          </p:cNvPr>
          <p:cNvPicPr>
            <a:picLocks noChangeAspect="1"/>
          </p:cNvPicPr>
          <p:nvPr/>
        </p:nvPicPr>
        <p:blipFill>
          <a:blip r:embed="rId3"/>
          <a:stretch>
            <a:fillRect/>
          </a:stretch>
        </p:blipFill>
        <p:spPr>
          <a:xfrm>
            <a:off x="1155429" y="822804"/>
            <a:ext cx="545953" cy="814855"/>
          </a:xfrm>
          <a:prstGeom prst="rect">
            <a:avLst/>
          </a:prstGeom>
        </p:spPr>
      </p:pic>
    </p:spTree>
    <p:extLst>
      <p:ext uri="{BB962C8B-B14F-4D97-AF65-F5344CB8AC3E}">
        <p14:creationId xmlns:p14="http://schemas.microsoft.com/office/powerpoint/2010/main" val="855280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B3BC-2AE6-F4C8-CD9C-2727A712B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17EB0-BF06-30DA-BBE3-DA7E730908AB}"/>
              </a:ext>
            </a:extLst>
          </p:cNvPr>
          <p:cNvSpPr>
            <a:spLocks noGrp="1"/>
          </p:cNvSpPr>
          <p:nvPr>
            <p:ph type="title"/>
          </p:nvPr>
        </p:nvSpPr>
        <p:spPr>
          <a:xfrm>
            <a:off x="1854200" y="953325"/>
            <a:ext cx="8879345" cy="714432"/>
          </a:xfrm>
        </p:spPr>
        <p:txBody>
          <a:bodyPr/>
          <a:lstStyle/>
          <a:p>
            <a:r>
              <a:rPr lang="en-US"/>
              <a:t>CASA Tests Allure Reports</a:t>
            </a:r>
          </a:p>
        </p:txBody>
      </p:sp>
      <p:pic>
        <p:nvPicPr>
          <p:cNvPr id="5" name="Content Placeholder 4" descr="A screenshot of a data report&#10;&#10;AI-generated content may be incorrect.">
            <a:hlinkClick r:id="" action="ppaction://hlinkshowjump?jump=nextslide"/>
            <a:extLst>
              <a:ext uri="{FF2B5EF4-FFF2-40B4-BE49-F238E27FC236}">
                <a16:creationId xmlns:a16="http://schemas.microsoft.com/office/drawing/2014/main" id="{6539675A-F4F1-EEC7-E000-E7DCBBE0B251}"/>
              </a:ext>
            </a:extLst>
          </p:cNvPr>
          <p:cNvPicPr>
            <a:picLocks noGrp="1" noChangeAspect="1"/>
          </p:cNvPicPr>
          <p:nvPr>
            <p:ph idx="1"/>
          </p:nvPr>
        </p:nvPicPr>
        <p:blipFill>
          <a:blip r:embed="rId3"/>
          <a:stretch>
            <a:fillRect/>
          </a:stretch>
        </p:blipFill>
        <p:spPr>
          <a:xfrm>
            <a:off x="1854200" y="1667757"/>
            <a:ext cx="7670410" cy="4206723"/>
          </a:xfrm>
        </p:spPr>
      </p:pic>
      <p:sp>
        <p:nvSpPr>
          <p:cNvPr id="9" name="Slide Number Placeholder 8">
            <a:extLst>
              <a:ext uri="{FF2B5EF4-FFF2-40B4-BE49-F238E27FC236}">
                <a16:creationId xmlns:a16="http://schemas.microsoft.com/office/drawing/2014/main" id="{BA501076-2693-56F3-56D9-03352164CE61}"/>
              </a:ext>
            </a:extLst>
          </p:cNvPr>
          <p:cNvSpPr>
            <a:spLocks noGrp="1"/>
          </p:cNvSpPr>
          <p:nvPr>
            <p:ph type="sldNum" sz="quarter" idx="12"/>
          </p:nvPr>
        </p:nvSpPr>
        <p:spPr/>
        <p:txBody>
          <a:bodyPr/>
          <a:lstStyle/>
          <a:p>
            <a:fld id="{D57F1E4F-1CFF-5643-939E-217C01CDF565}" type="slidenum">
              <a:rPr lang="en-US" smtClean="0"/>
              <a:pPr/>
              <a:t>18</a:t>
            </a:fld>
            <a:endParaRPr lang="en-US"/>
          </a:p>
        </p:txBody>
      </p:sp>
      <p:sp>
        <p:nvSpPr>
          <p:cNvPr id="10" name="Footer Placeholder 9">
            <a:extLst>
              <a:ext uri="{FF2B5EF4-FFF2-40B4-BE49-F238E27FC236}">
                <a16:creationId xmlns:a16="http://schemas.microsoft.com/office/drawing/2014/main" id="{D5401F39-FA2A-C718-9705-83AA1FA03856}"/>
              </a:ext>
            </a:extLst>
          </p:cNvPr>
          <p:cNvSpPr>
            <a:spLocks noGrp="1"/>
          </p:cNvSpPr>
          <p:nvPr>
            <p:ph type="ftr" sz="quarter" idx="11"/>
          </p:nvPr>
        </p:nvSpPr>
        <p:spPr>
          <a:xfrm>
            <a:off x="1130270" y="6411928"/>
            <a:ext cx="5938836" cy="309201"/>
          </a:xfrm>
        </p:spPr>
        <p:txBody>
          <a:bodyPr/>
          <a:lstStyle/>
          <a:p>
            <a:r>
              <a:rPr lang="en-US"/>
              <a:t>ADASS 2025 - Sandra Castro</a:t>
            </a:r>
          </a:p>
        </p:txBody>
      </p:sp>
      <p:pic>
        <p:nvPicPr>
          <p:cNvPr id="11" name="Picture 10" descr="A blue and white logo&#10;&#10;AI-generated content may be incorrect.">
            <a:extLst>
              <a:ext uri="{FF2B5EF4-FFF2-40B4-BE49-F238E27FC236}">
                <a16:creationId xmlns:a16="http://schemas.microsoft.com/office/drawing/2014/main" id="{A5E3D5BF-198D-2708-9643-1678DC6FB592}"/>
              </a:ext>
            </a:extLst>
          </p:cNvPr>
          <p:cNvPicPr>
            <a:picLocks noChangeAspect="1"/>
          </p:cNvPicPr>
          <p:nvPr/>
        </p:nvPicPr>
        <p:blipFill>
          <a:blip r:embed="rId4"/>
          <a:stretch>
            <a:fillRect/>
          </a:stretch>
        </p:blipFill>
        <p:spPr>
          <a:xfrm>
            <a:off x="10134599" y="847617"/>
            <a:ext cx="545953" cy="714431"/>
          </a:xfrm>
          <a:prstGeom prst="rect">
            <a:avLst/>
          </a:prstGeom>
        </p:spPr>
      </p:pic>
      <p:pic>
        <p:nvPicPr>
          <p:cNvPr id="12" name="Picture 11" descr="A logo for a company&#10;&#10;AI-generated content may be incorrect.">
            <a:extLst>
              <a:ext uri="{FF2B5EF4-FFF2-40B4-BE49-F238E27FC236}">
                <a16:creationId xmlns:a16="http://schemas.microsoft.com/office/drawing/2014/main" id="{1503F812-EE0C-D2FD-35BC-065C5030676D}"/>
              </a:ext>
            </a:extLst>
          </p:cNvPr>
          <p:cNvPicPr>
            <a:picLocks noChangeAspect="1"/>
          </p:cNvPicPr>
          <p:nvPr/>
        </p:nvPicPr>
        <p:blipFill>
          <a:blip r:embed="rId5"/>
          <a:stretch>
            <a:fillRect/>
          </a:stretch>
        </p:blipFill>
        <p:spPr>
          <a:xfrm>
            <a:off x="1155429" y="822804"/>
            <a:ext cx="545953" cy="814855"/>
          </a:xfrm>
          <a:prstGeom prst="rect">
            <a:avLst/>
          </a:prstGeom>
        </p:spPr>
      </p:pic>
    </p:spTree>
    <p:extLst>
      <p:ext uri="{BB962C8B-B14F-4D97-AF65-F5344CB8AC3E}">
        <p14:creationId xmlns:p14="http://schemas.microsoft.com/office/powerpoint/2010/main" val="4210199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B3BC-2AE6-F4C8-CD9C-2727A712B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17EB0-BF06-30DA-BBE3-DA7E730908AB}"/>
              </a:ext>
            </a:extLst>
          </p:cNvPr>
          <p:cNvSpPr>
            <a:spLocks noGrp="1"/>
          </p:cNvSpPr>
          <p:nvPr>
            <p:ph type="title"/>
          </p:nvPr>
        </p:nvSpPr>
        <p:spPr>
          <a:xfrm>
            <a:off x="1854200" y="953325"/>
            <a:ext cx="8879345" cy="714432"/>
          </a:xfrm>
        </p:spPr>
        <p:txBody>
          <a:bodyPr/>
          <a:lstStyle/>
          <a:p>
            <a:r>
              <a:rPr lang="en-US"/>
              <a:t>CASA Tests Allure Reports</a:t>
            </a:r>
          </a:p>
        </p:txBody>
      </p:sp>
      <p:sp>
        <p:nvSpPr>
          <p:cNvPr id="9" name="Slide Number Placeholder 8">
            <a:extLst>
              <a:ext uri="{FF2B5EF4-FFF2-40B4-BE49-F238E27FC236}">
                <a16:creationId xmlns:a16="http://schemas.microsoft.com/office/drawing/2014/main" id="{BA501076-2693-56F3-56D9-03352164CE61}"/>
              </a:ext>
            </a:extLst>
          </p:cNvPr>
          <p:cNvSpPr>
            <a:spLocks noGrp="1"/>
          </p:cNvSpPr>
          <p:nvPr>
            <p:ph type="sldNum" sz="quarter" idx="12"/>
          </p:nvPr>
        </p:nvSpPr>
        <p:spPr/>
        <p:txBody>
          <a:bodyPr/>
          <a:lstStyle/>
          <a:p>
            <a:fld id="{D57F1E4F-1CFF-5643-939E-217C01CDF565}" type="slidenum">
              <a:rPr lang="en-US" smtClean="0"/>
              <a:pPr/>
              <a:t>19</a:t>
            </a:fld>
            <a:endParaRPr lang="en-US"/>
          </a:p>
        </p:txBody>
      </p:sp>
      <p:sp>
        <p:nvSpPr>
          <p:cNvPr id="10" name="Footer Placeholder 9">
            <a:extLst>
              <a:ext uri="{FF2B5EF4-FFF2-40B4-BE49-F238E27FC236}">
                <a16:creationId xmlns:a16="http://schemas.microsoft.com/office/drawing/2014/main" id="{D5401F39-FA2A-C718-9705-83AA1FA03856}"/>
              </a:ext>
            </a:extLst>
          </p:cNvPr>
          <p:cNvSpPr>
            <a:spLocks noGrp="1"/>
          </p:cNvSpPr>
          <p:nvPr>
            <p:ph type="ftr" sz="quarter" idx="11"/>
          </p:nvPr>
        </p:nvSpPr>
        <p:spPr>
          <a:xfrm>
            <a:off x="1130270" y="6411928"/>
            <a:ext cx="5938836" cy="309201"/>
          </a:xfrm>
        </p:spPr>
        <p:txBody>
          <a:bodyPr/>
          <a:lstStyle/>
          <a:p>
            <a:r>
              <a:rPr lang="en-US"/>
              <a:t>ADASS 2025 - Sandra Castro</a:t>
            </a:r>
          </a:p>
        </p:txBody>
      </p:sp>
      <p:pic>
        <p:nvPicPr>
          <p:cNvPr id="11" name="Picture 10" descr="A blue and white logo&#10;&#10;AI-generated content may be incorrect.">
            <a:extLst>
              <a:ext uri="{FF2B5EF4-FFF2-40B4-BE49-F238E27FC236}">
                <a16:creationId xmlns:a16="http://schemas.microsoft.com/office/drawing/2014/main" id="{A5E3D5BF-198D-2708-9643-1678DC6FB592}"/>
              </a:ext>
            </a:extLst>
          </p:cNvPr>
          <p:cNvPicPr>
            <a:picLocks noChangeAspect="1"/>
          </p:cNvPicPr>
          <p:nvPr/>
        </p:nvPicPr>
        <p:blipFill>
          <a:blip r:embed="rId5"/>
          <a:stretch>
            <a:fillRect/>
          </a:stretch>
        </p:blipFill>
        <p:spPr>
          <a:xfrm>
            <a:off x="10134599" y="847617"/>
            <a:ext cx="545953" cy="714431"/>
          </a:xfrm>
          <a:prstGeom prst="rect">
            <a:avLst/>
          </a:prstGeom>
        </p:spPr>
      </p:pic>
      <p:pic>
        <p:nvPicPr>
          <p:cNvPr id="12" name="Picture 11" descr="A logo for a company&#10;&#10;AI-generated content may be incorrect.">
            <a:extLst>
              <a:ext uri="{FF2B5EF4-FFF2-40B4-BE49-F238E27FC236}">
                <a16:creationId xmlns:a16="http://schemas.microsoft.com/office/drawing/2014/main" id="{1503F812-EE0C-D2FD-35BC-065C5030676D}"/>
              </a:ext>
            </a:extLst>
          </p:cNvPr>
          <p:cNvPicPr>
            <a:picLocks noChangeAspect="1"/>
          </p:cNvPicPr>
          <p:nvPr/>
        </p:nvPicPr>
        <p:blipFill>
          <a:blip r:embed="rId6"/>
          <a:stretch>
            <a:fillRect/>
          </a:stretch>
        </p:blipFill>
        <p:spPr>
          <a:xfrm>
            <a:off x="1155429" y="822804"/>
            <a:ext cx="545953" cy="814855"/>
          </a:xfrm>
          <a:prstGeom prst="rect">
            <a:avLst/>
          </a:prstGeom>
        </p:spPr>
      </p:pic>
      <p:pic>
        <p:nvPicPr>
          <p:cNvPr id="7" name="CASA-Allure-Reports-1080p_DDA168F6-DEFD-4647-B0BB-D9E7487705DC.mp4">
            <a:hlinkClick r:id="" action="ppaction://media"/>
            <a:extLst>
              <a:ext uri="{FF2B5EF4-FFF2-40B4-BE49-F238E27FC236}">
                <a16:creationId xmlns:a16="http://schemas.microsoft.com/office/drawing/2014/main" id="{29C9F8C0-AF20-26CE-FD7B-82F5AD0A973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76486" y="155697"/>
            <a:ext cx="9998493" cy="6118058"/>
          </a:xfrm>
          <a:prstGeom prst="rect">
            <a:avLst/>
          </a:prstGeom>
        </p:spPr>
      </p:pic>
    </p:spTree>
    <p:extLst>
      <p:ext uri="{BB962C8B-B14F-4D97-AF65-F5344CB8AC3E}">
        <p14:creationId xmlns:p14="http://schemas.microsoft.com/office/powerpoint/2010/main" val="338666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83A1E-CC5B-98D8-EE66-2E3CD75931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FE8908-ACF4-EC59-BC5F-4DA06AE6A764}"/>
              </a:ext>
            </a:extLst>
          </p:cNvPr>
          <p:cNvSpPr>
            <a:spLocks noGrp="1"/>
          </p:cNvSpPr>
          <p:nvPr>
            <p:ph type="title"/>
          </p:nvPr>
        </p:nvSpPr>
        <p:spPr>
          <a:xfrm>
            <a:off x="1451579" y="2303047"/>
            <a:ext cx="3272093" cy="2674198"/>
          </a:xfrm>
        </p:spPr>
        <p:txBody>
          <a:bodyPr anchor="t">
            <a:normAutofit/>
          </a:bodyPr>
          <a:lstStyle/>
          <a:p>
            <a:r>
              <a:rPr lang="en-DE">
                <a:solidFill>
                  <a:srgbClr val="002060"/>
                </a:solidFill>
              </a:rPr>
              <a:t>Outline</a:t>
            </a:r>
          </a:p>
        </p:txBody>
      </p:sp>
      <p:graphicFrame>
        <p:nvGraphicFramePr>
          <p:cNvPr id="5" name="Content Placeholder 2">
            <a:extLst>
              <a:ext uri="{FF2B5EF4-FFF2-40B4-BE49-F238E27FC236}">
                <a16:creationId xmlns:a16="http://schemas.microsoft.com/office/drawing/2014/main" id="{655F497A-35DD-92CF-ACCC-D6566040CE82}"/>
              </a:ext>
            </a:extLst>
          </p:cNvPr>
          <p:cNvGraphicFramePr>
            <a:graphicFrameLocks noGrp="1"/>
          </p:cNvGraphicFramePr>
          <p:nvPr>
            <p:ph idx="1"/>
            <p:extLst>
              <p:ext uri="{D42A27DB-BD31-4B8C-83A1-F6EECF244321}">
                <p14:modId xmlns:p14="http://schemas.microsoft.com/office/powerpoint/2010/main" val="862161963"/>
              </p:ext>
            </p:extLst>
          </p:nvPr>
        </p:nvGraphicFramePr>
        <p:xfrm>
          <a:off x="4365950" y="1342187"/>
          <a:ext cx="5651011" cy="4421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4FC1426E-AB47-E98E-FC04-0A667CC8B284}"/>
              </a:ext>
            </a:extLst>
          </p:cNvPr>
          <p:cNvSpPr>
            <a:spLocks noGrp="1"/>
          </p:cNvSpPr>
          <p:nvPr>
            <p:ph type="sldNum" sz="quarter" idx="12"/>
          </p:nvPr>
        </p:nvSpPr>
        <p:spPr/>
        <p:txBody>
          <a:bodyPr/>
          <a:lstStyle/>
          <a:p>
            <a:fld id="{D57F1E4F-1CFF-5643-939E-217C01CDF565}" type="slidenum">
              <a:rPr lang="en-US" smtClean="0"/>
              <a:pPr/>
              <a:t>2</a:t>
            </a:fld>
            <a:endParaRPr lang="en-US"/>
          </a:p>
        </p:txBody>
      </p:sp>
      <p:sp>
        <p:nvSpPr>
          <p:cNvPr id="9" name="Footer Placeholder 8">
            <a:extLst>
              <a:ext uri="{FF2B5EF4-FFF2-40B4-BE49-F238E27FC236}">
                <a16:creationId xmlns:a16="http://schemas.microsoft.com/office/drawing/2014/main" id="{7B67DD3C-7C4D-05AB-B540-BE9A9B5D0343}"/>
              </a:ext>
            </a:extLst>
          </p:cNvPr>
          <p:cNvSpPr>
            <a:spLocks noGrp="1"/>
          </p:cNvSpPr>
          <p:nvPr>
            <p:ph type="ftr" sz="quarter" idx="11"/>
          </p:nvPr>
        </p:nvSpPr>
        <p:spPr>
          <a:xfrm>
            <a:off x="1054070" y="6411928"/>
            <a:ext cx="5938836" cy="309201"/>
          </a:xfrm>
        </p:spPr>
        <p:txBody>
          <a:bodyPr/>
          <a:lstStyle/>
          <a:p>
            <a:r>
              <a:rPr lang="en-US"/>
              <a:t>ADASS 2025 - Sandra Castro</a:t>
            </a:r>
          </a:p>
        </p:txBody>
      </p:sp>
      <p:pic>
        <p:nvPicPr>
          <p:cNvPr id="10" name="Picture 9" descr="A blue and white logo&#10;&#10;AI-generated content may be incorrect.">
            <a:extLst>
              <a:ext uri="{FF2B5EF4-FFF2-40B4-BE49-F238E27FC236}">
                <a16:creationId xmlns:a16="http://schemas.microsoft.com/office/drawing/2014/main" id="{53885000-ACB3-D946-9F58-3D4B56F405C4}"/>
              </a:ext>
            </a:extLst>
          </p:cNvPr>
          <p:cNvPicPr>
            <a:picLocks noChangeAspect="1"/>
          </p:cNvPicPr>
          <p:nvPr/>
        </p:nvPicPr>
        <p:blipFill>
          <a:blip r:embed="rId7"/>
          <a:stretch>
            <a:fillRect/>
          </a:stretch>
        </p:blipFill>
        <p:spPr>
          <a:xfrm>
            <a:off x="10134599" y="847617"/>
            <a:ext cx="545953" cy="714431"/>
          </a:xfrm>
          <a:prstGeom prst="rect">
            <a:avLst/>
          </a:prstGeom>
        </p:spPr>
      </p:pic>
    </p:spTree>
    <p:extLst>
      <p:ext uri="{BB962C8B-B14F-4D97-AF65-F5344CB8AC3E}">
        <p14:creationId xmlns:p14="http://schemas.microsoft.com/office/powerpoint/2010/main" val="275214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06F7C-A384-9D99-34BB-DF580EA919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B0747-5809-938E-04DB-478ECA003CB2}"/>
              </a:ext>
            </a:extLst>
          </p:cNvPr>
          <p:cNvSpPr>
            <a:spLocks noGrp="1"/>
          </p:cNvSpPr>
          <p:nvPr>
            <p:ph type="title"/>
          </p:nvPr>
        </p:nvSpPr>
        <p:spPr>
          <a:xfrm>
            <a:off x="1816100" y="953324"/>
            <a:ext cx="8917445" cy="714431"/>
          </a:xfrm>
        </p:spPr>
        <p:txBody>
          <a:bodyPr>
            <a:normAutofit/>
          </a:bodyPr>
          <a:lstStyle/>
          <a:p>
            <a:r>
              <a:rPr lang="en-US" sz="2800"/>
              <a:t>6- More frequent releases</a:t>
            </a:r>
            <a:endParaRPr lang="en-DE" sz="2800"/>
          </a:p>
        </p:txBody>
      </p:sp>
      <p:sp>
        <p:nvSpPr>
          <p:cNvPr id="3" name="Content Placeholder 2">
            <a:extLst>
              <a:ext uri="{FF2B5EF4-FFF2-40B4-BE49-F238E27FC236}">
                <a16:creationId xmlns:a16="http://schemas.microsoft.com/office/drawing/2014/main" id="{375380C1-D6B4-A9B1-1A96-6D8A61005DBC}"/>
              </a:ext>
            </a:extLst>
          </p:cNvPr>
          <p:cNvSpPr>
            <a:spLocks noGrp="1"/>
          </p:cNvSpPr>
          <p:nvPr>
            <p:ph idx="1"/>
          </p:nvPr>
        </p:nvSpPr>
        <p:spPr/>
        <p:txBody>
          <a:bodyPr/>
          <a:lstStyle/>
          <a:p>
            <a:r>
              <a:rPr lang="en-US"/>
              <a:t>CASA moved to quarterly releases.</a:t>
            </a:r>
          </a:p>
          <a:p>
            <a:r>
              <a:rPr lang="en-US"/>
              <a:t>A few CASA releases for general users during the year and </a:t>
            </a:r>
            <a:r>
              <a:rPr lang="en-US" err="1"/>
              <a:t>CASA+Pipeline</a:t>
            </a:r>
            <a:r>
              <a:rPr lang="en-US"/>
              <a:t> annually for pipelines (e.g. ALMA operations)</a:t>
            </a:r>
            <a:r>
              <a:rPr lang="en-DE"/>
              <a:t>.</a:t>
            </a:r>
            <a:endParaRPr lang="en-US"/>
          </a:p>
          <a:p>
            <a:r>
              <a:rPr lang="en-US"/>
              <a:t>Avoided flood of features and bugfixes on the same single annual release</a:t>
            </a:r>
          </a:p>
          <a:p>
            <a:r>
              <a:rPr lang="en-US"/>
              <a:t>Pre-release packages available for download anytime</a:t>
            </a:r>
            <a:r>
              <a:rPr lang="en-DE"/>
              <a:t>.</a:t>
            </a:r>
            <a:endParaRPr lang="en-US"/>
          </a:p>
          <a:p>
            <a:pPr marL="0" indent="0">
              <a:buNone/>
            </a:pPr>
            <a:endParaRPr lang="en-DE"/>
          </a:p>
          <a:p>
            <a:r>
              <a:rPr lang="en-US">
                <a:highlight>
                  <a:srgbClr val="00FFFF"/>
                </a:highlight>
              </a:rPr>
              <a:t>Reduced “release stress”.</a:t>
            </a:r>
            <a:endParaRPr lang="en-DE">
              <a:highlight>
                <a:srgbClr val="00FFFF"/>
              </a:highlight>
            </a:endParaRPr>
          </a:p>
        </p:txBody>
      </p:sp>
      <p:pic>
        <p:nvPicPr>
          <p:cNvPr id="8" name="Graphic 7" descr="Grinning face outline outline">
            <a:extLst>
              <a:ext uri="{FF2B5EF4-FFF2-40B4-BE49-F238E27FC236}">
                <a16:creationId xmlns:a16="http://schemas.microsoft.com/office/drawing/2014/main" id="{CC5CCE64-D574-7C4E-0130-CB16BD4E8D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5377" y="5012225"/>
            <a:ext cx="466820" cy="466820"/>
          </a:xfrm>
          <a:prstGeom prst="rect">
            <a:avLst/>
          </a:prstGeom>
        </p:spPr>
      </p:pic>
      <p:sp>
        <p:nvSpPr>
          <p:cNvPr id="7" name="Slide Number Placeholder 6">
            <a:extLst>
              <a:ext uri="{FF2B5EF4-FFF2-40B4-BE49-F238E27FC236}">
                <a16:creationId xmlns:a16="http://schemas.microsoft.com/office/drawing/2014/main" id="{84C7A981-CEA2-E8D3-A6D9-A2D0D89DB55F}"/>
              </a:ext>
            </a:extLst>
          </p:cNvPr>
          <p:cNvSpPr>
            <a:spLocks noGrp="1"/>
          </p:cNvSpPr>
          <p:nvPr>
            <p:ph type="sldNum" sz="quarter" idx="12"/>
          </p:nvPr>
        </p:nvSpPr>
        <p:spPr/>
        <p:txBody>
          <a:bodyPr/>
          <a:lstStyle/>
          <a:p>
            <a:fld id="{D57F1E4F-1CFF-5643-939E-217C01CDF565}" type="slidenum">
              <a:rPr lang="en-US" smtClean="0"/>
              <a:pPr/>
              <a:t>20</a:t>
            </a:fld>
            <a:endParaRPr lang="en-US"/>
          </a:p>
        </p:txBody>
      </p:sp>
      <p:sp>
        <p:nvSpPr>
          <p:cNvPr id="9" name="Footer Placeholder 8">
            <a:extLst>
              <a:ext uri="{FF2B5EF4-FFF2-40B4-BE49-F238E27FC236}">
                <a16:creationId xmlns:a16="http://schemas.microsoft.com/office/drawing/2014/main" id="{A5792540-DBFD-84E6-A798-1EA693E25CD3}"/>
              </a:ext>
            </a:extLst>
          </p:cNvPr>
          <p:cNvSpPr>
            <a:spLocks noGrp="1"/>
          </p:cNvSpPr>
          <p:nvPr>
            <p:ph type="ftr" sz="quarter" idx="11"/>
          </p:nvPr>
        </p:nvSpPr>
        <p:spPr>
          <a:xfrm>
            <a:off x="1244570" y="6411928"/>
            <a:ext cx="5938836" cy="309201"/>
          </a:xfrm>
        </p:spPr>
        <p:txBody>
          <a:bodyPr/>
          <a:lstStyle/>
          <a:p>
            <a:r>
              <a:rPr lang="en-US"/>
              <a:t>ADASS 2025 - Sandra Castro</a:t>
            </a:r>
          </a:p>
        </p:txBody>
      </p:sp>
      <p:pic>
        <p:nvPicPr>
          <p:cNvPr id="10" name="Picture 9" descr="A blue and white logo&#10;&#10;AI-generated content may be incorrect.">
            <a:extLst>
              <a:ext uri="{FF2B5EF4-FFF2-40B4-BE49-F238E27FC236}">
                <a16:creationId xmlns:a16="http://schemas.microsoft.com/office/drawing/2014/main" id="{79EDA2BE-17EF-323B-F1B7-52B3A39A2065}"/>
              </a:ext>
            </a:extLst>
          </p:cNvPr>
          <p:cNvPicPr>
            <a:picLocks noChangeAspect="1"/>
          </p:cNvPicPr>
          <p:nvPr/>
        </p:nvPicPr>
        <p:blipFill>
          <a:blip r:embed="rId5"/>
          <a:stretch>
            <a:fillRect/>
          </a:stretch>
        </p:blipFill>
        <p:spPr>
          <a:xfrm>
            <a:off x="10134599" y="847617"/>
            <a:ext cx="545953" cy="714431"/>
          </a:xfrm>
          <a:prstGeom prst="rect">
            <a:avLst/>
          </a:prstGeom>
        </p:spPr>
      </p:pic>
      <p:pic>
        <p:nvPicPr>
          <p:cNvPr id="11" name="Picture 10" descr="A logo for a company&#10;&#10;AI-generated content may be incorrect.">
            <a:extLst>
              <a:ext uri="{FF2B5EF4-FFF2-40B4-BE49-F238E27FC236}">
                <a16:creationId xmlns:a16="http://schemas.microsoft.com/office/drawing/2014/main" id="{896E1A08-4AA7-3F4B-A11A-B326531A7E54}"/>
              </a:ext>
            </a:extLst>
          </p:cNvPr>
          <p:cNvPicPr>
            <a:picLocks noChangeAspect="1"/>
          </p:cNvPicPr>
          <p:nvPr/>
        </p:nvPicPr>
        <p:blipFill>
          <a:blip r:embed="rId6"/>
          <a:stretch>
            <a:fillRect/>
          </a:stretch>
        </p:blipFill>
        <p:spPr>
          <a:xfrm>
            <a:off x="1155429" y="822804"/>
            <a:ext cx="545953" cy="814855"/>
          </a:xfrm>
          <a:prstGeom prst="rect">
            <a:avLst/>
          </a:prstGeom>
        </p:spPr>
      </p:pic>
    </p:spTree>
    <p:extLst>
      <p:ext uri="{BB962C8B-B14F-4D97-AF65-F5344CB8AC3E}">
        <p14:creationId xmlns:p14="http://schemas.microsoft.com/office/powerpoint/2010/main" val="784176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93258-9F9D-92C9-9599-5C3FE21C0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4D8B6-9C61-361C-E255-A49B6F412C20}"/>
              </a:ext>
            </a:extLst>
          </p:cNvPr>
          <p:cNvSpPr>
            <a:spLocks noGrp="1"/>
          </p:cNvSpPr>
          <p:nvPr>
            <p:ph type="title"/>
          </p:nvPr>
        </p:nvSpPr>
        <p:spPr>
          <a:xfrm>
            <a:off x="5190712" y="1474970"/>
            <a:ext cx="5533666" cy="3152742"/>
          </a:xfrm>
        </p:spPr>
        <p:txBody>
          <a:bodyPr vert="horz" lIns="91440" tIns="45720" rIns="91440" bIns="45720" rtlCol="0" anchor="ctr">
            <a:normAutofit/>
          </a:bodyPr>
          <a:lstStyle/>
          <a:p>
            <a:pPr>
              <a:lnSpc>
                <a:spcPct val="150000"/>
              </a:lnSpc>
            </a:pPr>
            <a:r>
              <a:rPr lang="en-US">
                <a:solidFill>
                  <a:srgbClr val="002060"/>
                </a:solidFill>
              </a:rPr>
              <a:t>CASA New Challenges</a:t>
            </a:r>
          </a:p>
        </p:txBody>
      </p:sp>
      <p:pic>
        <p:nvPicPr>
          <p:cNvPr id="6" name="Graphic 5" descr="Checkmark">
            <a:extLst>
              <a:ext uri="{FF2B5EF4-FFF2-40B4-BE49-F238E27FC236}">
                <a16:creationId xmlns:a16="http://schemas.microsoft.com/office/drawing/2014/main" id="{FE039EE5-5EC7-378A-C63A-EA638E5CF3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0029" y="1381390"/>
            <a:ext cx="3509148" cy="3509148"/>
          </a:xfrm>
          <a:prstGeom prst="rect">
            <a:avLst/>
          </a:prstGeom>
        </p:spPr>
      </p:pic>
      <p:sp>
        <p:nvSpPr>
          <p:cNvPr id="7" name="Slide Number Placeholder 6">
            <a:extLst>
              <a:ext uri="{FF2B5EF4-FFF2-40B4-BE49-F238E27FC236}">
                <a16:creationId xmlns:a16="http://schemas.microsoft.com/office/drawing/2014/main" id="{968014ED-4B12-62DD-9D19-FADD94351FFF}"/>
              </a:ext>
            </a:extLst>
          </p:cNvPr>
          <p:cNvSpPr>
            <a:spLocks noGrp="1"/>
          </p:cNvSpPr>
          <p:nvPr>
            <p:ph type="sldNum" sz="quarter" idx="12"/>
          </p:nvPr>
        </p:nvSpPr>
        <p:spPr/>
        <p:txBody>
          <a:bodyPr/>
          <a:lstStyle/>
          <a:p>
            <a:fld id="{D57F1E4F-1CFF-5643-939E-217C01CDF565}" type="slidenum">
              <a:rPr lang="en-US" smtClean="0"/>
              <a:pPr/>
              <a:t>21</a:t>
            </a:fld>
            <a:endParaRPr lang="en-US"/>
          </a:p>
        </p:txBody>
      </p:sp>
      <p:sp>
        <p:nvSpPr>
          <p:cNvPr id="8" name="Footer Placeholder 7">
            <a:extLst>
              <a:ext uri="{FF2B5EF4-FFF2-40B4-BE49-F238E27FC236}">
                <a16:creationId xmlns:a16="http://schemas.microsoft.com/office/drawing/2014/main" id="{32CE2301-AC73-7880-CE8F-02C82C4AC686}"/>
              </a:ext>
            </a:extLst>
          </p:cNvPr>
          <p:cNvSpPr>
            <a:spLocks noGrp="1"/>
          </p:cNvSpPr>
          <p:nvPr>
            <p:ph type="ftr" sz="quarter" idx="11"/>
          </p:nvPr>
        </p:nvSpPr>
        <p:spPr>
          <a:xfrm>
            <a:off x="1130029"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CFB12F7D-19FE-77F4-6CBF-8375C838CA72}"/>
              </a:ext>
            </a:extLst>
          </p:cNvPr>
          <p:cNvPicPr>
            <a:picLocks noChangeAspect="1"/>
          </p:cNvPicPr>
          <p:nvPr/>
        </p:nvPicPr>
        <p:blipFill>
          <a:blip r:embed="rId4"/>
          <a:stretch>
            <a:fillRect/>
          </a:stretch>
        </p:blipFill>
        <p:spPr>
          <a:xfrm>
            <a:off x="10134599" y="8476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43CA9E7B-0228-872E-1509-73212C5423FB}"/>
              </a:ext>
            </a:extLst>
          </p:cNvPr>
          <p:cNvPicPr>
            <a:picLocks noChangeAspect="1"/>
          </p:cNvPicPr>
          <p:nvPr/>
        </p:nvPicPr>
        <p:blipFill>
          <a:blip r:embed="rId5"/>
          <a:stretch>
            <a:fillRect/>
          </a:stretch>
        </p:blipFill>
        <p:spPr>
          <a:xfrm>
            <a:off x="1155429" y="822804"/>
            <a:ext cx="545953" cy="814855"/>
          </a:xfrm>
          <a:prstGeom prst="rect">
            <a:avLst/>
          </a:prstGeom>
        </p:spPr>
      </p:pic>
    </p:spTree>
    <p:extLst>
      <p:ext uri="{BB962C8B-B14F-4D97-AF65-F5344CB8AC3E}">
        <p14:creationId xmlns:p14="http://schemas.microsoft.com/office/powerpoint/2010/main" val="2746617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90AD-8F05-20FA-BD1B-FF57D623AD8A}"/>
              </a:ext>
            </a:extLst>
          </p:cNvPr>
          <p:cNvSpPr>
            <a:spLocks noGrp="1"/>
          </p:cNvSpPr>
          <p:nvPr>
            <p:ph type="title"/>
          </p:nvPr>
        </p:nvSpPr>
        <p:spPr>
          <a:xfrm>
            <a:off x="1854200" y="953324"/>
            <a:ext cx="8879345" cy="814855"/>
          </a:xfrm>
        </p:spPr>
        <p:txBody>
          <a:bodyPr/>
          <a:lstStyle/>
          <a:p>
            <a:r>
              <a:rPr lang="en-DE">
                <a:solidFill>
                  <a:srgbClr val="002060"/>
                </a:solidFill>
              </a:rPr>
              <a:t>Too many tests, too long to run</a:t>
            </a:r>
          </a:p>
        </p:txBody>
      </p:sp>
      <p:sp>
        <p:nvSpPr>
          <p:cNvPr id="3" name="Content Placeholder 2">
            <a:extLst>
              <a:ext uri="{FF2B5EF4-FFF2-40B4-BE49-F238E27FC236}">
                <a16:creationId xmlns:a16="http://schemas.microsoft.com/office/drawing/2014/main" id="{F4C96CE1-B690-8C8E-8BE0-457568F00D2A}"/>
              </a:ext>
            </a:extLst>
          </p:cNvPr>
          <p:cNvSpPr>
            <a:spLocks noGrp="1"/>
          </p:cNvSpPr>
          <p:nvPr>
            <p:ph idx="1"/>
          </p:nvPr>
        </p:nvSpPr>
        <p:spPr/>
        <p:txBody>
          <a:bodyPr>
            <a:normAutofit/>
          </a:bodyPr>
          <a:lstStyle/>
          <a:p>
            <a:pPr marL="0" indent="0">
              <a:buNone/>
            </a:pPr>
            <a:r>
              <a:rPr lang="en-US" b="1"/>
              <a:t>Automated Tests Run Time in Bamboo: main branch</a:t>
            </a:r>
          </a:p>
          <a:p>
            <a:pPr marL="0" indent="0">
              <a:buNone/>
            </a:pPr>
            <a:r>
              <a:rPr lang="en-US">
                <a:highlight>
                  <a:srgbClr val="C0C0C0"/>
                </a:highlight>
              </a:rPr>
              <a:t>~</a:t>
            </a:r>
            <a:r>
              <a:rPr lang="en-DE">
                <a:highlight>
                  <a:srgbClr val="C0C0C0"/>
                </a:highlight>
              </a:rPr>
              <a:t>4600+ test cases</a:t>
            </a:r>
            <a:r>
              <a:rPr lang="en-US">
                <a:highlight>
                  <a:srgbClr val="C0C0C0"/>
                </a:highlight>
              </a:rPr>
              <a:t> executed multiple times for each build</a:t>
            </a:r>
          </a:p>
          <a:p>
            <a:pPr>
              <a:buFont typeface="Wingdings" pitchFamily="2" charset="2"/>
              <a:buChar char="Ø"/>
            </a:pPr>
            <a:r>
              <a:rPr lang="en-US"/>
              <a:t>concurrent plans with concurrent jobs on Dockers if possible</a:t>
            </a:r>
          </a:p>
          <a:p>
            <a:pPr>
              <a:buFont typeface="Wingdings" pitchFamily="2" charset="2"/>
              <a:buChar char="Ø"/>
            </a:pPr>
            <a:r>
              <a:rPr lang="en-US"/>
              <a:t>limited available host runners for stakeholder tests</a:t>
            </a:r>
          </a:p>
          <a:p>
            <a:r>
              <a:rPr lang="en-DE"/>
              <a:t>Matrix of multiple OSs and multiple Python versions</a:t>
            </a:r>
          </a:p>
          <a:p>
            <a:r>
              <a:rPr lang="en-US"/>
              <a:t>Most optimized for single Python: </a:t>
            </a:r>
          </a:p>
          <a:p>
            <a:pPr lvl="1"/>
            <a:r>
              <a:rPr lang="en-US"/>
              <a:t>Max (job(Plan1, Plan2, PlanN)) + Max(job(Stk1, Stk2, </a:t>
            </a:r>
            <a:r>
              <a:rPr lang="en-US" err="1"/>
              <a:t>StkN</a:t>
            </a:r>
            <a:r>
              <a:rPr lang="en-US"/>
              <a:t>)) </a:t>
            </a:r>
            <a:r>
              <a:rPr lang="en-US">
                <a:highlight>
                  <a:srgbClr val="F0C0CD"/>
                </a:highlight>
              </a:rPr>
              <a:t>~ 32 hours</a:t>
            </a:r>
          </a:p>
        </p:txBody>
      </p:sp>
      <p:sp>
        <p:nvSpPr>
          <p:cNvPr id="7" name="Slide Number Placeholder 6">
            <a:extLst>
              <a:ext uri="{FF2B5EF4-FFF2-40B4-BE49-F238E27FC236}">
                <a16:creationId xmlns:a16="http://schemas.microsoft.com/office/drawing/2014/main" id="{088AAE0F-D289-77C0-EB13-F424C3390929}"/>
              </a:ext>
            </a:extLst>
          </p:cNvPr>
          <p:cNvSpPr>
            <a:spLocks noGrp="1"/>
          </p:cNvSpPr>
          <p:nvPr>
            <p:ph type="sldNum" sz="quarter" idx="12"/>
          </p:nvPr>
        </p:nvSpPr>
        <p:spPr/>
        <p:txBody>
          <a:bodyPr/>
          <a:lstStyle/>
          <a:p>
            <a:fld id="{D57F1E4F-1CFF-5643-939E-217C01CDF565}" type="slidenum">
              <a:rPr lang="en-US" smtClean="0"/>
              <a:pPr/>
              <a:t>22</a:t>
            </a:fld>
            <a:endParaRPr lang="en-US"/>
          </a:p>
        </p:txBody>
      </p:sp>
      <p:sp>
        <p:nvSpPr>
          <p:cNvPr id="8" name="Footer Placeholder 7">
            <a:extLst>
              <a:ext uri="{FF2B5EF4-FFF2-40B4-BE49-F238E27FC236}">
                <a16:creationId xmlns:a16="http://schemas.microsoft.com/office/drawing/2014/main" id="{89803B06-997E-7BF2-CD05-B323FED8CABD}"/>
              </a:ext>
            </a:extLst>
          </p:cNvPr>
          <p:cNvSpPr>
            <a:spLocks noGrp="1"/>
          </p:cNvSpPr>
          <p:nvPr>
            <p:ph type="ftr" sz="quarter" idx="11"/>
          </p:nvPr>
        </p:nvSpPr>
        <p:spPr>
          <a:xfrm>
            <a:off x="1244570"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C9B7528D-A9CB-5F52-BF78-2C840F6BBD41}"/>
              </a:ext>
            </a:extLst>
          </p:cNvPr>
          <p:cNvPicPr>
            <a:picLocks noChangeAspect="1"/>
          </p:cNvPicPr>
          <p:nvPr/>
        </p:nvPicPr>
        <p:blipFill>
          <a:blip r:embed="rId2"/>
          <a:stretch>
            <a:fillRect/>
          </a:stretch>
        </p:blipFill>
        <p:spPr>
          <a:xfrm>
            <a:off x="10134599" y="8476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4B718508-F52F-2A19-D1C3-FABE2666B6B9}"/>
              </a:ext>
            </a:extLst>
          </p:cNvPr>
          <p:cNvPicPr>
            <a:picLocks noChangeAspect="1"/>
          </p:cNvPicPr>
          <p:nvPr/>
        </p:nvPicPr>
        <p:blipFill>
          <a:blip r:embed="rId3"/>
          <a:stretch>
            <a:fillRect/>
          </a:stretch>
        </p:blipFill>
        <p:spPr>
          <a:xfrm>
            <a:off x="1155429" y="822804"/>
            <a:ext cx="545953" cy="814855"/>
          </a:xfrm>
          <a:prstGeom prst="rect">
            <a:avLst/>
          </a:prstGeom>
        </p:spPr>
      </p:pic>
    </p:spTree>
    <p:extLst>
      <p:ext uri="{BB962C8B-B14F-4D97-AF65-F5344CB8AC3E}">
        <p14:creationId xmlns:p14="http://schemas.microsoft.com/office/powerpoint/2010/main" val="815943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67306-7F4A-6982-C5C6-CFBAD1086993}"/>
              </a:ext>
            </a:extLst>
          </p:cNvPr>
          <p:cNvSpPr>
            <a:spLocks noGrp="1"/>
          </p:cNvSpPr>
          <p:nvPr>
            <p:ph type="title"/>
          </p:nvPr>
        </p:nvSpPr>
        <p:spPr>
          <a:xfrm>
            <a:off x="1701382" y="953325"/>
            <a:ext cx="9032163" cy="873870"/>
          </a:xfrm>
        </p:spPr>
        <p:txBody>
          <a:bodyPr>
            <a:normAutofit/>
          </a:bodyPr>
          <a:lstStyle/>
          <a:p>
            <a:r>
              <a:rPr lang="en-DE" sz="2800" dirty="0">
                <a:solidFill>
                  <a:schemeClr val="accent1">
                    <a:lumMod val="75000"/>
                  </a:schemeClr>
                </a:solidFill>
              </a:rPr>
              <a:t>Task tclean: a continuous challenge for testing</a:t>
            </a:r>
          </a:p>
        </p:txBody>
      </p:sp>
      <p:pic>
        <p:nvPicPr>
          <p:cNvPr id="5" name="Picture 4" descr="A blue text on a white background&#10;&#10;AI-generated content may be incorrect.">
            <a:extLst>
              <a:ext uri="{FF2B5EF4-FFF2-40B4-BE49-F238E27FC236}">
                <a16:creationId xmlns:a16="http://schemas.microsoft.com/office/drawing/2014/main" id="{5F86C1FF-AEAB-704D-92B5-96711C48F49E}"/>
              </a:ext>
            </a:extLst>
          </p:cNvPr>
          <p:cNvPicPr>
            <a:picLocks noChangeAspect="1"/>
          </p:cNvPicPr>
          <p:nvPr/>
        </p:nvPicPr>
        <p:blipFill>
          <a:blip r:embed="rId2"/>
          <a:stretch>
            <a:fillRect/>
          </a:stretch>
        </p:blipFill>
        <p:spPr>
          <a:xfrm>
            <a:off x="1130269" y="2002559"/>
            <a:ext cx="9776703" cy="1780301"/>
          </a:xfrm>
          <a:prstGeom prst="rect">
            <a:avLst/>
          </a:prstGeom>
        </p:spPr>
      </p:pic>
      <p:sp>
        <p:nvSpPr>
          <p:cNvPr id="6" name="TextBox 5">
            <a:extLst>
              <a:ext uri="{FF2B5EF4-FFF2-40B4-BE49-F238E27FC236}">
                <a16:creationId xmlns:a16="http://schemas.microsoft.com/office/drawing/2014/main" id="{9A75E52E-06B7-46C4-1404-32A1B96CB310}"/>
              </a:ext>
            </a:extLst>
          </p:cNvPr>
          <p:cNvSpPr txBox="1"/>
          <p:nvPr/>
        </p:nvSpPr>
        <p:spPr>
          <a:xfrm>
            <a:off x="1130268" y="3958225"/>
            <a:ext cx="8026258" cy="923330"/>
          </a:xfrm>
          <a:prstGeom prst="rect">
            <a:avLst/>
          </a:prstGeom>
          <a:noFill/>
        </p:spPr>
        <p:txBody>
          <a:bodyPr wrap="square" rtlCol="0">
            <a:spAutoFit/>
          </a:bodyPr>
          <a:lstStyle/>
          <a:p>
            <a:pPr marL="285750" indent="-285750">
              <a:buFont typeface="Arial" panose="020B0604020202020204" pitchFamily="34" charset="0"/>
              <a:buChar char="•"/>
            </a:pPr>
            <a:r>
              <a:rPr lang="en-DE"/>
              <a:t>94 parameters</a:t>
            </a:r>
          </a:p>
          <a:p>
            <a:pPr marL="285750" indent="-285750">
              <a:buFont typeface="Wingdings" pitchFamily="2" charset="2"/>
              <a:buChar char="Ø"/>
            </a:pPr>
            <a:r>
              <a:rPr lang="en-DE"/>
              <a:t>needs </a:t>
            </a:r>
            <a:r>
              <a:rPr lang="en-DE" b="1"/>
              <a:t>use-case</a:t>
            </a:r>
            <a:r>
              <a:rPr lang="en-DE"/>
              <a:t> testing instead</a:t>
            </a:r>
          </a:p>
          <a:p>
            <a:pPr marL="285750" indent="-285750">
              <a:buFont typeface="Wingdings" pitchFamily="2" charset="2"/>
              <a:buChar char="Ø"/>
            </a:pPr>
            <a:r>
              <a:rPr lang="en-DE"/>
              <a:t>stakeholder tests </a:t>
            </a:r>
            <a:r>
              <a:rPr lang="en-US"/>
              <a:t>appropriate</a:t>
            </a:r>
            <a:r>
              <a:rPr lang="en-DE"/>
              <a:t> </a:t>
            </a:r>
            <a:r>
              <a:rPr lang="en-US"/>
              <a:t>for this task</a:t>
            </a:r>
            <a:endParaRPr lang="en-DE"/>
          </a:p>
        </p:txBody>
      </p:sp>
      <p:sp>
        <p:nvSpPr>
          <p:cNvPr id="7" name="Slide Number Placeholder 6">
            <a:extLst>
              <a:ext uri="{FF2B5EF4-FFF2-40B4-BE49-F238E27FC236}">
                <a16:creationId xmlns:a16="http://schemas.microsoft.com/office/drawing/2014/main" id="{B7984EAD-AFFF-EDFB-7F99-70F5C27FC05B}"/>
              </a:ext>
            </a:extLst>
          </p:cNvPr>
          <p:cNvSpPr>
            <a:spLocks noGrp="1"/>
          </p:cNvSpPr>
          <p:nvPr>
            <p:ph type="sldNum" sz="quarter" idx="12"/>
          </p:nvPr>
        </p:nvSpPr>
        <p:spPr/>
        <p:txBody>
          <a:bodyPr/>
          <a:lstStyle/>
          <a:p>
            <a:fld id="{D57F1E4F-1CFF-5643-939E-217C01CDF565}" type="slidenum">
              <a:rPr lang="en-US" smtClean="0"/>
              <a:pPr/>
              <a:t>23</a:t>
            </a:fld>
            <a:endParaRPr lang="en-US"/>
          </a:p>
        </p:txBody>
      </p:sp>
      <p:sp>
        <p:nvSpPr>
          <p:cNvPr id="8" name="Footer Placeholder 7">
            <a:extLst>
              <a:ext uri="{FF2B5EF4-FFF2-40B4-BE49-F238E27FC236}">
                <a16:creationId xmlns:a16="http://schemas.microsoft.com/office/drawing/2014/main" id="{4652C9EB-6621-12D9-E55C-1C13FEDA6436}"/>
              </a:ext>
            </a:extLst>
          </p:cNvPr>
          <p:cNvSpPr>
            <a:spLocks noGrp="1"/>
          </p:cNvSpPr>
          <p:nvPr>
            <p:ph type="ftr" sz="quarter" idx="11"/>
          </p:nvPr>
        </p:nvSpPr>
        <p:spPr>
          <a:xfrm>
            <a:off x="1130268" y="6411928"/>
            <a:ext cx="5938836" cy="309201"/>
          </a:xfrm>
        </p:spPr>
        <p:txBody>
          <a:bodyPr/>
          <a:lstStyle/>
          <a:p>
            <a:r>
              <a:rPr lang="en-US"/>
              <a:t>ADASS 2025 - Sandra Castro</a:t>
            </a:r>
          </a:p>
        </p:txBody>
      </p:sp>
      <p:pic>
        <p:nvPicPr>
          <p:cNvPr id="10" name="Picture 9" descr="A blue and white logo&#10;&#10;AI-generated content may be incorrect.">
            <a:extLst>
              <a:ext uri="{FF2B5EF4-FFF2-40B4-BE49-F238E27FC236}">
                <a16:creationId xmlns:a16="http://schemas.microsoft.com/office/drawing/2014/main" id="{F213EF06-D0B2-C9E6-3CF3-9FC6AA855BFA}"/>
              </a:ext>
            </a:extLst>
          </p:cNvPr>
          <p:cNvPicPr>
            <a:picLocks noChangeAspect="1"/>
          </p:cNvPicPr>
          <p:nvPr/>
        </p:nvPicPr>
        <p:blipFill>
          <a:blip r:embed="rId3"/>
          <a:stretch>
            <a:fillRect/>
          </a:stretch>
        </p:blipFill>
        <p:spPr>
          <a:xfrm>
            <a:off x="10134599" y="847617"/>
            <a:ext cx="545953" cy="714431"/>
          </a:xfrm>
          <a:prstGeom prst="rect">
            <a:avLst/>
          </a:prstGeom>
        </p:spPr>
      </p:pic>
      <p:pic>
        <p:nvPicPr>
          <p:cNvPr id="11" name="Picture 10" descr="A logo for a company&#10;&#10;AI-generated content may be incorrect.">
            <a:extLst>
              <a:ext uri="{FF2B5EF4-FFF2-40B4-BE49-F238E27FC236}">
                <a16:creationId xmlns:a16="http://schemas.microsoft.com/office/drawing/2014/main" id="{30E475AB-91BE-2373-101B-83E1CBD2E36E}"/>
              </a:ext>
            </a:extLst>
          </p:cNvPr>
          <p:cNvPicPr>
            <a:picLocks noChangeAspect="1"/>
          </p:cNvPicPr>
          <p:nvPr/>
        </p:nvPicPr>
        <p:blipFill>
          <a:blip r:embed="rId4"/>
          <a:stretch>
            <a:fillRect/>
          </a:stretch>
        </p:blipFill>
        <p:spPr>
          <a:xfrm>
            <a:off x="1155429" y="822804"/>
            <a:ext cx="545953" cy="814855"/>
          </a:xfrm>
          <a:prstGeom prst="rect">
            <a:avLst/>
          </a:prstGeom>
        </p:spPr>
      </p:pic>
    </p:spTree>
    <p:extLst>
      <p:ext uri="{BB962C8B-B14F-4D97-AF65-F5344CB8AC3E}">
        <p14:creationId xmlns:p14="http://schemas.microsoft.com/office/powerpoint/2010/main" val="3240916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047E7-8F1C-7A1C-E3DD-507637897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64912-F5E4-B36F-0BEC-433CF929E524}"/>
              </a:ext>
            </a:extLst>
          </p:cNvPr>
          <p:cNvSpPr>
            <a:spLocks noGrp="1"/>
          </p:cNvSpPr>
          <p:nvPr>
            <p:ph type="title"/>
          </p:nvPr>
        </p:nvSpPr>
        <p:spPr>
          <a:xfrm>
            <a:off x="1701382" y="953325"/>
            <a:ext cx="9032163" cy="873870"/>
          </a:xfrm>
        </p:spPr>
        <p:txBody>
          <a:bodyPr>
            <a:normAutofit/>
          </a:bodyPr>
          <a:lstStyle/>
          <a:p>
            <a:r>
              <a:rPr lang="en-US" sz="2800" dirty="0">
                <a:solidFill>
                  <a:schemeClr val="accent1">
                    <a:lumMod val="75000"/>
                  </a:schemeClr>
                </a:solidFill>
              </a:rPr>
              <a:t>Build System and Coverage Reports</a:t>
            </a:r>
            <a:endParaRPr lang="en-DE" sz="2800" dirty="0">
              <a:solidFill>
                <a:schemeClr val="accent1">
                  <a:lumMod val="75000"/>
                </a:schemeClr>
              </a:solidFill>
            </a:endParaRPr>
          </a:p>
        </p:txBody>
      </p:sp>
      <p:sp>
        <p:nvSpPr>
          <p:cNvPr id="6" name="TextBox 5">
            <a:extLst>
              <a:ext uri="{FF2B5EF4-FFF2-40B4-BE49-F238E27FC236}">
                <a16:creationId xmlns:a16="http://schemas.microsoft.com/office/drawing/2014/main" id="{2E368855-9DC2-8580-1D83-8F533F6F64BF}"/>
              </a:ext>
            </a:extLst>
          </p:cNvPr>
          <p:cNvSpPr txBox="1"/>
          <p:nvPr/>
        </p:nvSpPr>
        <p:spPr>
          <a:xfrm>
            <a:off x="1130268" y="2175699"/>
            <a:ext cx="8026258" cy="2585323"/>
          </a:xfrm>
          <a:prstGeom prst="rect">
            <a:avLst/>
          </a:prstGeom>
          <a:noFill/>
        </p:spPr>
        <p:txBody>
          <a:bodyPr wrap="square" rtlCol="0">
            <a:spAutoFit/>
          </a:bodyPr>
          <a:lstStyle/>
          <a:p>
            <a:pPr marL="285750" indent="-285750">
              <a:buFont typeface="Arial" panose="020B0604020202020204" pitchFamily="34" charset="0"/>
              <a:buChar char="•"/>
            </a:pPr>
            <a:r>
              <a:rPr lang="en-US" dirty="0"/>
              <a:t>In the current state, the coverage reports are not reliable</a:t>
            </a:r>
          </a:p>
          <a:p>
            <a:pPr marL="285750" indent="-285750">
              <a:buFont typeface="Arial" panose="020B0604020202020204" pitchFamily="34" charset="0"/>
              <a:buChar char="•"/>
            </a:pPr>
            <a:r>
              <a:rPr lang="en-US"/>
              <a:t>CASA’s </a:t>
            </a:r>
            <a:r>
              <a:rPr lang="en-US" err="1"/>
              <a:t>cmake</a:t>
            </a:r>
            <a:r>
              <a:rPr lang="en-US" dirty="0"/>
              <a:t> build system </a:t>
            </a:r>
            <a:r>
              <a:rPr lang="en-US"/>
              <a:t>includes files </a:t>
            </a:r>
            <a:r>
              <a:rPr lang="en-US" dirty="0"/>
              <a:t>that </a:t>
            </a:r>
            <a:r>
              <a:rPr lang="en-US"/>
              <a:t>are</a:t>
            </a:r>
            <a:r>
              <a:rPr lang="en-US" dirty="0"/>
              <a:t> not used, and those lines are considered when creating the reports</a:t>
            </a:r>
          </a:p>
          <a:p>
            <a:pPr marL="285750" indent="-285750">
              <a:buFont typeface="Arial" panose="020B0604020202020204" pitchFamily="34" charset="0"/>
              <a:buChar char="•"/>
            </a:pPr>
            <a:r>
              <a:rPr lang="en-US" dirty="0"/>
              <a:t>Need to refactor the build system to get more accurate coverage numbers</a:t>
            </a:r>
          </a:p>
          <a:p>
            <a:endParaRPr lang="en-US" dirty="0"/>
          </a:p>
          <a:p>
            <a:r>
              <a:rPr lang="en-US" b="1" dirty="0"/>
              <a:t>for the Flagging module</a:t>
            </a:r>
          </a:p>
          <a:p>
            <a:r>
              <a:rPr lang="en-US" dirty="0"/>
              <a:t>Coverage including all files: 			Lines 36%, Functions: 29%</a:t>
            </a:r>
          </a:p>
          <a:p>
            <a:r>
              <a:rPr lang="en-US" dirty="0"/>
              <a:t>Coverage including only used files: 	Lines 66%, Functions: 70%</a:t>
            </a:r>
            <a:endParaRPr lang="en-DE" dirty="0"/>
          </a:p>
        </p:txBody>
      </p:sp>
      <p:sp>
        <p:nvSpPr>
          <p:cNvPr id="7" name="Slide Number Placeholder 6">
            <a:extLst>
              <a:ext uri="{FF2B5EF4-FFF2-40B4-BE49-F238E27FC236}">
                <a16:creationId xmlns:a16="http://schemas.microsoft.com/office/drawing/2014/main" id="{34B8143C-9FE2-5E22-0EDE-9EF7D5C12AF0}"/>
              </a:ext>
            </a:extLst>
          </p:cNvPr>
          <p:cNvSpPr>
            <a:spLocks noGrp="1"/>
          </p:cNvSpPr>
          <p:nvPr>
            <p:ph type="sldNum" sz="quarter" idx="12"/>
          </p:nvPr>
        </p:nvSpPr>
        <p:spPr/>
        <p:txBody>
          <a:bodyPr/>
          <a:lstStyle/>
          <a:p>
            <a:fld id="{D57F1E4F-1CFF-5643-939E-217C01CDF565}" type="slidenum">
              <a:rPr lang="en-US" smtClean="0"/>
              <a:pPr/>
              <a:t>24</a:t>
            </a:fld>
            <a:endParaRPr lang="en-US"/>
          </a:p>
        </p:txBody>
      </p:sp>
      <p:sp>
        <p:nvSpPr>
          <p:cNvPr id="8" name="Footer Placeholder 7">
            <a:extLst>
              <a:ext uri="{FF2B5EF4-FFF2-40B4-BE49-F238E27FC236}">
                <a16:creationId xmlns:a16="http://schemas.microsoft.com/office/drawing/2014/main" id="{DA6DCD6D-60F3-E375-1AD1-30427CF64F00}"/>
              </a:ext>
            </a:extLst>
          </p:cNvPr>
          <p:cNvSpPr>
            <a:spLocks noGrp="1"/>
          </p:cNvSpPr>
          <p:nvPr>
            <p:ph type="ftr" sz="quarter" idx="11"/>
          </p:nvPr>
        </p:nvSpPr>
        <p:spPr>
          <a:xfrm>
            <a:off x="1130268" y="6411928"/>
            <a:ext cx="5938836" cy="309201"/>
          </a:xfrm>
        </p:spPr>
        <p:txBody>
          <a:bodyPr/>
          <a:lstStyle/>
          <a:p>
            <a:r>
              <a:rPr lang="en-US"/>
              <a:t>ADASS 2025 - Sandra Castro</a:t>
            </a:r>
          </a:p>
        </p:txBody>
      </p:sp>
      <p:pic>
        <p:nvPicPr>
          <p:cNvPr id="10" name="Picture 9" descr="A blue and white logo&#10;&#10;AI-generated content may be incorrect.">
            <a:extLst>
              <a:ext uri="{FF2B5EF4-FFF2-40B4-BE49-F238E27FC236}">
                <a16:creationId xmlns:a16="http://schemas.microsoft.com/office/drawing/2014/main" id="{8C1D4FA1-172C-8372-95A5-1A17892A5099}"/>
              </a:ext>
            </a:extLst>
          </p:cNvPr>
          <p:cNvPicPr>
            <a:picLocks noChangeAspect="1"/>
          </p:cNvPicPr>
          <p:nvPr/>
        </p:nvPicPr>
        <p:blipFill>
          <a:blip r:embed="rId2"/>
          <a:stretch>
            <a:fillRect/>
          </a:stretch>
        </p:blipFill>
        <p:spPr>
          <a:xfrm>
            <a:off x="10134599" y="847617"/>
            <a:ext cx="545953" cy="714431"/>
          </a:xfrm>
          <a:prstGeom prst="rect">
            <a:avLst/>
          </a:prstGeom>
        </p:spPr>
      </p:pic>
      <p:pic>
        <p:nvPicPr>
          <p:cNvPr id="11" name="Picture 10" descr="A logo for a company&#10;&#10;AI-generated content may be incorrect.">
            <a:extLst>
              <a:ext uri="{FF2B5EF4-FFF2-40B4-BE49-F238E27FC236}">
                <a16:creationId xmlns:a16="http://schemas.microsoft.com/office/drawing/2014/main" id="{34701329-B632-5203-2D2A-A61233BB6844}"/>
              </a:ext>
            </a:extLst>
          </p:cNvPr>
          <p:cNvPicPr>
            <a:picLocks noChangeAspect="1"/>
          </p:cNvPicPr>
          <p:nvPr/>
        </p:nvPicPr>
        <p:blipFill>
          <a:blip r:embed="rId3"/>
          <a:stretch>
            <a:fillRect/>
          </a:stretch>
        </p:blipFill>
        <p:spPr>
          <a:xfrm>
            <a:off x="1155429" y="822804"/>
            <a:ext cx="545953" cy="814855"/>
          </a:xfrm>
          <a:prstGeom prst="rect">
            <a:avLst/>
          </a:prstGeom>
        </p:spPr>
      </p:pic>
    </p:spTree>
    <p:extLst>
      <p:ext uri="{BB962C8B-B14F-4D97-AF65-F5344CB8AC3E}">
        <p14:creationId xmlns:p14="http://schemas.microsoft.com/office/powerpoint/2010/main" val="2590130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D9F36-C85C-A80D-0702-8772A741B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597BE8-487A-24C6-F082-173BAC7F989D}"/>
              </a:ext>
            </a:extLst>
          </p:cNvPr>
          <p:cNvSpPr>
            <a:spLocks noGrp="1"/>
          </p:cNvSpPr>
          <p:nvPr>
            <p:ph type="title"/>
          </p:nvPr>
        </p:nvSpPr>
        <p:spPr>
          <a:xfrm>
            <a:off x="5190712" y="1474970"/>
            <a:ext cx="5533666" cy="3152742"/>
          </a:xfrm>
        </p:spPr>
        <p:txBody>
          <a:bodyPr vert="horz" lIns="91440" tIns="45720" rIns="91440" bIns="45720" rtlCol="0" anchor="ctr">
            <a:normAutofit/>
          </a:bodyPr>
          <a:lstStyle/>
          <a:p>
            <a:pPr>
              <a:lnSpc>
                <a:spcPct val="150000"/>
              </a:lnSpc>
            </a:pPr>
            <a:r>
              <a:rPr lang="en-US">
                <a:solidFill>
                  <a:srgbClr val="002060"/>
                </a:solidFill>
              </a:rPr>
              <a:t>Lessons Learned</a:t>
            </a:r>
          </a:p>
        </p:txBody>
      </p:sp>
      <p:pic>
        <p:nvPicPr>
          <p:cNvPr id="6" name="Graphic 5" descr="Checkmark">
            <a:extLst>
              <a:ext uri="{FF2B5EF4-FFF2-40B4-BE49-F238E27FC236}">
                <a16:creationId xmlns:a16="http://schemas.microsoft.com/office/drawing/2014/main" id="{5B8B6794-EBA4-AB97-995E-E86F03EA92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0029" y="1381390"/>
            <a:ext cx="3509148" cy="3509148"/>
          </a:xfrm>
          <a:prstGeom prst="rect">
            <a:avLst/>
          </a:prstGeom>
        </p:spPr>
      </p:pic>
      <p:sp>
        <p:nvSpPr>
          <p:cNvPr id="7" name="Slide Number Placeholder 6">
            <a:extLst>
              <a:ext uri="{FF2B5EF4-FFF2-40B4-BE49-F238E27FC236}">
                <a16:creationId xmlns:a16="http://schemas.microsoft.com/office/drawing/2014/main" id="{2E672704-E17C-C369-BDB0-24434AB459B9}"/>
              </a:ext>
            </a:extLst>
          </p:cNvPr>
          <p:cNvSpPr>
            <a:spLocks noGrp="1"/>
          </p:cNvSpPr>
          <p:nvPr>
            <p:ph type="sldNum" sz="quarter" idx="12"/>
          </p:nvPr>
        </p:nvSpPr>
        <p:spPr/>
        <p:txBody>
          <a:bodyPr/>
          <a:lstStyle/>
          <a:p>
            <a:fld id="{D57F1E4F-1CFF-5643-939E-217C01CDF565}" type="slidenum">
              <a:rPr lang="en-US" smtClean="0"/>
              <a:pPr/>
              <a:t>25</a:t>
            </a:fld>
            <a:endParaRPr lang="en-US"/>
          </a:p>
        </p:txBody>
      </p:sp>
      <p:sp>
        <p:nvSpPr>
          <p:cNvPr id="8" name="Footer Placeholder 7">
            <a:extLst>
              <a:ext uri="{FF2B5EF4-FFF2-40B4-BE49-F238E27FC236}">
                <a16:creationId xmlns:a16="http://schemas.microsoft.com/office/drawing/2014/main" id="{60AE4947-86D6-7390-7FBD-97CC80ABEE36}"/>
              </a:ext>
            </a:extLst>
          </p:cNvPr>
          <p:cNvSpPr>
            <a:spLocks noGrp="1"/>
          </p:cNvSpPr>
          <p:nvPr>
            <p:ph type="ftr" sz="quarter" idx="11"/>
          </p:nvPr>
        </p:nvSpPr>
        <p:spPr>
          <a:xfrm>
            <a:off x="1130029"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46A08030-9589-B9AF-9B24-C4BF776FEA97}"/>
              </a:ext>
            </a:extLst>
          </p:cNvPr>
          <p:cNvPicPr>
            <a:picLocks noChangeAspect="1"/>
          </p:cNvPicPr>
          <p:nvPr/>
        </p:nvPicPr>
        <p:blipFill>
          <a:blip r:embed="rId4"/>
          <a:stretch>
            <a:fillRect/>
          </a:stretch>
        </p:blipFill>
        <p:spPr>
          <a:xfrm>
            <a:off x="10134599" y="8476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CA40F0E3-44A1-93D1-0BE9-99CD9085F7BE}"/>
              </a:ext>
            </a:extLst>
          </p:cNvPr>
          <p:cNvPicPr>
            <a:picLocks noChangeAspect="1"/>
          </p:cNvPicPr>
          <p:nvPr/>
        </p:nvPicPr>
        <p:blipFill>
          <a:blip r:embed="rId5"/>
          <a:stretch>
            <a:fillRect/>
          </a:stretch>
        </p:blipFill>
        <p:spPr>
          <a:xfrm>
            <a:off x="1155429" y="822804"/>
            <a:ext cx="545953" cy="814855"/>
          </a:xfrm>
          <a:prstGeom prst="rect">
            <a:avLst/>
          </a:prstGeom>
        </p:spPr>
      </p:pic>
    </p:spTree>
    <p:extLst>
      <p:ext uri="{BB962C8B-B14F-4D97-AF65-F5344CB8AC3E}">
        <p14:creationId xmlns:p14="http://schemas.microsoft.com/office/powerpoint/2010/main" val="1218177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2D4AE-E6B6-2392-6F4C-CF829F5D62F4}"/>
              </a:ext>
            </a:extLst>
          </p:cNvPr>
          <p:cNvSpPr>
            <a:spLocks noGrp="1"/>
          </p:cNvSpPr>
          <p:nvPr>
            <p:ph type="title"/>
          </p:nvPr>
        </p:nvSpPr>
        <p:spPr>
          <a:xfrm>
            <a:off x="1816100" y="953324"/>
            <a:ext cx="8917445" cy="1049235"/>
          </a:xfrm>
        </p:spPr>
        <p:txBody>
          <a:bodyPr/>
          <a:lstStyle/>
          <a:p>
            <a:r>
              <a:rPr lang="en-US" dirty="0">
                <a:solidFill>
                  <a:schemeClr val="accent1">
                    <a:lumMod val="75000"/>
                  </a:schemeClr>
                </a:solidFill>
              </a:rPr>
              <a:t>Random Tips...</a:t>
            </a:r>
            <a:endParaRPr lang="en-DE" dirty="0">
              <a:solidFill>
                <a:schemeClr val="accent1">
                  <a:lumMod val="75000"/>
                </a:schemeClr>
              </a:solidFill>
            </a:endParaRPr>
          </a:p>
        </p:txBody>
      </p:sp>
      <p:sp>
        <p:nvSpPr>
          <p:cNvPr id="3" name="Content Placeholder 2">
            <a:extLst>
              <a:ext uri="{FF2B5EF4-FFF2-40B4-BE49-F238E27FC236}">
                <a16:creationId xmlns:a16="http://schemas.microsoft.com/office/drawing/2014/main" id="{8BB919D1-F426-4123-28D5-588A9F180695}"/>
              </a:ext>
            </a:extLst>
          </p:cNvPr>
          <p:cNvSpPr>
            <a:spLocks noGrp="1"/>
          </p:cNvSpPr>
          <p:nvPr>
            <p:ph idx="1"/>
          </p:nvPr>
        </p:nvSpPr>
        <p:spPr>
          <a:xfrm>
            <a:off x="1130270" y="2171769"/>
            <a:ext cx="9603275" cy="3853250"/>
          </a:xfrm>
        </p:spPr>
        <p:txBody>
          <a:bodyPr>
            <a:normAutofit/>
          </a:bodyPr>
          <a:lstStyle/>
          <a:p>
            <a:r>
              <a:rPr lang="en-DE" dirty="0"/>
              <a:t>Not all tests are useful</a:t>
            </a:r>
            <a:r>
              <a:rPr lang="en-US" dirty="0"/>
              <a:t>!</a:t>
            </a:r>
          </a:p>
          <a:p>
            <a:r>
              <a:rPr lang="en-DE"/>
              <a:t>Check redundancy of tests</a:t>
            </a:r>
            <a:r>
              <a:rPr lang="en-US"/>
              <a:t>; review tests; cleanup tests</a:t>
            </a:r>
          </a:p>
          <a:p>
            <a:r>
              <a:rPr lang="en-DE"/>
              <a:t>Use coverage reports to guide test development</a:t>
            </a:r>
            <a:r>
              <a:rPr lang="en-US"/>
              <a:t> (to add </a:t>
            </a:r>
            <a:r>
              <a:rPr lang="en-US" b="1"/>
              <a:t>and remove</a:t>
            </a:r>
            <a:r>
              <a:rPr lang="en-US"/>
              <a:t>)</a:t>
            </a:r>
            <a:endParaRPr lang="en-DE"/>
          </a:p>
          <a:p>
            <a:r>
              <a:rPr lang="en-DE" dirty="0"/>
              <a:t>Provide template for test development</a:t>
            </a:r>
            <a:r>
              <a:rPr lang="en-US" dirty="0"/>
              <a:t>; it helps maintenance of tests</a:t>
            </a:r>
          </a:p>
          <a:p>
            <a:r>
              <a:rPr lang="en-US" dirty="0"/>
              <a:t>K</a:t>
            </a:r>
            <a:r>
              <a:rPr lang="en-DE" dirty="0"/>
              <a:t>eep runtime down</a:t>
            </a:r>
            <a:r>
              <a:rPr lang="en-US" dirty="0"/>
              <a:t>*</a:t>
            </a:r>
          </a:p>
          <a:p>
            <a:r>
              <a:rPr lang="en-US" dirty="0"/>
              <a:t>Multiplicity of OSs and other dependencies only when</a:t>
            </a:r>
            <a:r>
              <a:rPr lang="en-US"/>
              <a:t>/where</a:t>
            </a:r>
            <a:r>
              <a:rPr lang="en-US" dirty="0"/>
              <a:t> needed</a:t>
            </a:r>
            <a:endParaRPr lang="en-DE" dirty="0"/>
          </a:p>
          <a:p>
            <a:r>
              <a:rPr lang="en-DE" sz="2400" b="1" dirty="0"/>
              <a:t>IaC</a:t>
            </a:r>
            <a:r>
              <a:rPr lang="en-DE" dirty="0"/>
              <a:t> </a:t>
            </a:r>
            <a:r>
              <a:rPr lang="en-US" dirty="0"/>
              <a:t>to help adding/migrating test plans</a:t>
            </a:r>
            <a:endParaRPr lang="en-DE" dirty="0"/>
          </a:p>
        </p:txBody>
      </p:sp>
      <p:sp>
        <p:nvSpPr>
          <p:cNvPr id="7" name="Slide Number Placeholder 6">
            <a:extLst>
              <a:ext uri="{FF2B5EF4-FFF2-40B4-BE49-F238E27FC236}">
                <a16:creationId xmlns:a16="http://schemas.microsoft.com/office/drawing/2014/main" id="{D6A27A01-FC72-CADC-3656-3475DBC50C82}"/>
              </a:ext>
            </a:extLst>
          </p:cNvPr>
          <p:cNvSpPr>
            <a:spLocks noGrp="1"/>
          </p:cNvSpPr>
          <p:nvPr>
            <p:ph type="sldNum" sz="quarter" idx="12"/>
          </p:nvPr>
        </p:nvSpPr>
        <p:spPr/>
        <p:txBody>
          <a:bodyPr/>
          <a:lstStyle/>
          <a:p>
            <a:fld id="{D57F1E4F-1CFF-5643-939E-217C01CDF565}" type="slidenum">
              <a:rPr lang="en-US" smtClean="0"/>
              <a:pPr/>
              <a:t>26</a:t>
            </a:fld>
            <a:endParaRPr lang="en-US"/>
          </a:p>
        </p:txBody>
      </p:sp>
      <p:sp>
        <p:nvSpPr>
          <p:cNvPr id="8" name="Footer Placeholder 7">
            <a:extLst>
              <a:ext uri="{FF2B5EF4-FFF2-40B4-BE49-F238E27FC236}">
                <a16:creationId xmlns:a16="http://schemas.microsoft.com/office/drawing/2014/main" id="{7984B8B1-C028-D168-5358-C6D7BF0A15B4}"/>
              </a:ext>
            </a:extLst>
          </p:cNvPr>
          <p:cNvSpPr>
            <a:spLocks noGrp="1"/>
          </p:cNvSpPr>
          <p:nvPr>
            <p:ph type="ftr" sz="quarter" idx="11"/>
          </p:nvPr>
        </p:nvSpPr>
        <p:spPr>
          <a:xfrm>
            <a:off x="1231870"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3624A20E-9794-8782-C7C1-E289A994BCFF}"/>
              </a:ext>
            </a:extLst>
          </p:cNvPr>
          <p:cNvPicPr>
            <a:picLocks noChangeAspect="1"/>
          </p:cNvPicPr>
          <p:nvPr/>
        </p:nvPicPr>
        <p:blipFill>
          <a:blip r:embed="rId2"/>
          <a:stretch>
            <a:fillRect/>
          </a:stretch>
        </p:blipFill>
        <p:spPr>
          <a:xfrm>
            <a:off x="10134599" y="8476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0665FE38-D6C6-6850-6D66-ABAAD68918D2}"/>
              </a:ext>
            </a:extLst>
          </p:cNvPr>
          <p:cNvPicPr>
            <a:picLocks noChangeAspect="1"/>
          </p:cNvPicPr>
          <p:nvPr/>
        </p:nvPicPr>
        <p:blipFill>
          <a:blip r:embed="rId3"/>
          <a:stretch>
            <a:fillRect/>
          </a:stretch>
        </p:blipFill>
        <p:spPr>
          <a:xfrm>
            <a:off x="1155429" y="822804"/>
            <a:ext cx="545953" cy="814855"/>
          </a:xfrm>
          <a:prstGeom prst="rect">
            <a:avLst/>
          </a:prstGeom>
        </p:spPr>
      </p:pic>
    </p:spTree>
    <p:extLst>
      <p:ext uri="{BB962C8B-B14F-4D97-AF65-F5344CB8AC3E}">
        <p14:creationId xmlns:p14="http://schemas.microsoft.com/office/powerpoint/2010/main" val="3563845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88634-7F39-9C57-97E2-E4F383A52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639659-2B7A-4E1B-D664-6F0CA27AC2CA}"/>
              </a:ext>
            </a:extLst>
          </p:cNvPr>
          <p:cNvSpPr>
            <a:spLocks noGrp="1"/>
          </p:cNvSpPr>
          <p:nvPr>
            <p:ph type="title"/>
          </p:nvPr>
        </p:nvSpPr>
        <p:spPr>
          <a:xfrm>
            <a:off x="1130270" y="953324"/>
            <a:ext cx="9603275" cy="735627"/>
          </a:xfrm>
        </p:spPr>
        <p:txBody>
          <a:bodyPr/>
          <a:lstStyle/>
          <a:p>
            <a:r>
              <a:rPr lang="en-US"/>
              <a:t>Starting from Scratch – RADPS Test Strategy</a:t>
            </a:r>
            <a:endParaRPr lang="en-DE"/>
          </a:p>
        </p:txBody>
      </p:sp>
      <p:sp>
        <p:nvSpPr>
          <p:cNvPr id="3" name="Content Placeholder 2">
            <a:extLst>
              <a:ext uri="{FF2B5EF4-FFF2-40B4-BE49-F238E27FC236}">
                <a16:creationId xmlns:a16="http://schemas.microsoft.com/office/drawing/2014/main" id="{0C440003-8851-01B5-6AEC-6459331E4133}"/>
              </a:ext>
            </a:extLst>
          </p:cNvPr>
          <p:cNvSpPr>
            <a:spLocks noGrp="1"/>
          </p:cNvSpPr>
          <p:nvPr>
            <p:ph idx="1"/>
          </p:nvPr>
        </p:nvSpPr>
        <p:spPr>
          <a:xfrm>
            <a:off x="1504547" y="1709191"/>
            <a:ext cx="8432830" cy="1225083"/>
          </a:xfr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a:outerShdw blurRad="50800" dist="38100" dir="2700000" algn="tl" rotWithShape="0">
              <a:prstClr val="black">
                <a:alpha val="40000"/>
              </a:prstClr>
            </a:outerShdw>
          </a:effectLst>
        </p:spPr>
        <p:txBody>
          <a:bodyPr>
            <a:normAutofit/>
          </a:bodyPr>
          <a:lstStyle/>
          <a:p>
            <a:pPr marL="0" indent="0" algn="ctr">
              <a:buNone/>
            </a:pPr>
            <a:r>
              <a:rPr lang="en-DE" sz="2400">
                <a:ln w="0"/>
                <a:effectLst>
                  <a:outerShdw blurRad="38100" dist="19050" dir="2700000" algn="tl" rotWithShape="0">
                    <a:schemeClr val="dk1">
                      <a:alpha val="40000"/>
                    </a:schemeClr>
                  </a:outerShdw>
                </a:effectLst>
              </a:rPr>
              <a:t>R</a:t>
            </a:r>
            <a:r>
              <a:rPr lang="en-US" sz="2400" err="1">
                <a:ln w="0"/>
                <a:effectLst>
                  <a:outerShdw blurRad="38100" dist="19050" dir="2700000" algn="tl" rotWithShape="0">
                    <a:schemeClr val="dk1">
                      <a:alpha val="40000"/>
                    </a:schemeClr>
                  </a:outerShdw>
                </a:effectLst>
              </a:rPr>
              <a:t>adio</a:t>
            </a:r>
            <a:r>
              <a:rPr lang="en-US" sz="2400">
                <a:ln w="0"/>
                <a:effectLst>
                  <a:outerShdw blurRad="38100" dist="19050" dir="2700000" algn="tl" rotWithShape="0">
                    <a:schemeClr val="dk1">
                      <a:alpha val="40000"/>
                    </a:schemeClr>
                  </a:outerShdw>
                </a:effectLst>
              </a:rPr>
              <a:t> </a:t>
            </a:r>
            <a:r>
              <a:rPr lang="en-DE" sz="2400">
                <a:ln w="0"/>
                <a:effectLst>
                  <a:outerShdw blurRad="38100" dist="19050" dir="2700000" algn="tl" rotWithShape="0">
                    <a:schemeClr val="dk1">
                      <a:alpha val="40000"/>
                    </a:schemeClr>
                  </a:outerShdw>
                </a:effectLst>
              </a:rPr>
              <a:t>A</a:t>
            </a:r>
            <a:r>
              <a:rPr lang="en-US" sz="2400" err="1">
                <a:ln w="0"/>
                <a:effectLst>
                  <a:outerShdw blurRad="38100" dist="19050" dir="2700000" algn="tl" rotWithShape="0">
                    <a:schemeClr val="dk1">
                      <a:alpha val="40000"/>
                    </a:schemeClr>
                  </a:outerShdw>
                </a:effectLst>
              </a:rPr>
              <a:t>stronomy</a:t>
            </a:r>
            <a:r>
              <a:rPr lang="en-US" sz="2400">
                <a:ln w="0"/>
                <a:effectLst>
                  <a:outerShdw blurRad="38100" dist="19050" dir="2700000" algn="tl" rotWithShape="0">
                    <a:schemeClr val="dk1">
                      <a:alpha val="40000"/>
                    </a:schemeClr>
                  </a:outerShdw>
                </a:effectLst>
              </a:rPr>
              <a:t> </a:t>
            </a:r>
            <a:r>
              <a:rPr lang="en-DE" sz="2400">
                <a:ln w="0"/>
                <a:effectLst>
                  <a:outerShdw blurRad="38100" dist="19050" dir="2700000" algn="tl" rotWithShape="0">
                    <a:schemeClr val="dk1">
                      <a:alpha val="40000"/>
                    </a:schemeClr>
                  </a:outerShdw>
                </a:effectLst>
              </a:rPr>
              <a:t>D</a:t>
            </a:r>
            <a:r>
              <a:rPr lang="en-US" sz="2400" err="1">
                <a:ln w="0"/>
                <a:effectLst>
                  <a:outerShdw blurRad="38100" dist="19050" dir="2700000" algn="tl" rotWithShape="0">
                    <a:schemeClr val="dk1">
                      <a:alpha val="40000"/>
                    </a:schemeClr>
                  </a:outerShdw>
                </a:effectLst>
              </a:rPr>
              <a:t>ata</a:t>
            </a:r>
            <a:r>
              <a:rPr lang="en-US" sz="2400">
                <a:ln w="0"/>
                <a:effectLst>
                  <a:outerShdw blurRad="38100" dist="19050" dir="2700000" algn="tl" rotWithShape="0">
                    <a:schemeClr val="dk1">
                      <a:alpha val="40000"/>
                    </a:schemeClr>
                  </a:outerShdw>
                </a:effectLst>
              </a:rPr>
              <a:t> </a:t>
            </a:r>
            <a:r>
              <a:rPr lang="en-DE" sz="2400">
                <a:ln w="0"/>
                <a:effectLst>
                  <a:outerShdw blurRad="38100" dist="19050" dir="2700000" algn="tl" rotWithShape="0">
                    <a:schemeClr val="dk1">
                      <a:alpha val="40000"/>
                    </a:schemeClr>
                  </a:outerShdw>
                </a:effectLst>
              </a:rPr>
              <a:t>P</a:t>
            </a:r>
            <a:r>
              <a:rPr lang="en-US" sz="2400" err="1">
                <a:ln w="0"/>
                <a:effectLst>
                  <a:outerShdw blurRad="38100" dist="19050" dir="2700000" algn="tl" rotWithShape="0">
                    <a:schemeClr val="dk1">
                      <a:alpha val="40000"/>
                    </a:schemeClr>
                  </a:outerShdw>
                </a:effectLst>
              </a:rPr>
              <a:t>rocessing</a:t>
            </a:r>
            <a:r>
              <a:rPr lang="en-US" sz="2400">
                <a:ln w="0"/>
                <a:effectLst>
                  <a:outerShdw blurRad="38100" dist="19050" dir="2700000" algn="tl" rotWithShape="0">
                    <a:schemeClr val="dk1">
                      <a:alpha val="40000"/>
                    </a:schemeClr>
                  </a:outerShdw>
                </a:effectLst>
              </a:rPr>
              <a:t> </a:t>
            </a:r>
            <a:r>
              <a:rPr lang="en-DE" sz="2400">
                <a:ln w="0"/>
                <a:effectLst>
                  <a:outerShdw blurRad="38100" dist="19050" dir="2700000" algn="tl" rotWithShape="0">
                    <a:schemeClr val="dk1">
                      <a:alpha val="40000"/>
                    </a:schemeClr>
                  </a:outerShdw>
                </a:effectLst>
              </a:rPr>
              <a:t>S</a:t>
            </a:r>
            <a:r>
              <a:rPr lang="en-US" sz="2400" err="1">
                <a:ln w="0"/>
                <a:effectLst>
                  <a:outerShdw blurRad="38100" dist="19050" dir="2700000" algn="tl" rotWithShape="0">
                    <a:schemeClr val="dk1">
                      <a:alpha val="40000"/>
                    </a:schemeClr>
                  </a:outerShdw>
                </a:effectLst>
              </a:rPr>
              <a:t>ystem</a:t>
            </a:r>
            <a:r>
              <a:rPr lang="en-US" sz="2400">
                <a:ln w="0"/>
                <a:effectLst>
                  <a:outerShdw blurRad="38100" dist="19050" dir="2700000" algn="tl" rotWithShape="0">
                    <a:schemeClr val="dk1">
                      <a:alpha val="40000"/>
                    </a:schemeClr>
                  </a:outerShdw>
                </a:effectLst>
              </a:rPr>
              <a:t> (RADPS)</a:t>
            </a:r>
          </a:p>
          <a:p>
            <a:pPr marL="0" indent="0" algn="ctr">
              <a:buNone/>
            </a:pPr>
            <a:r>
              <a:rPr lang="en-US" sz="1800"/>
              <a:t>development led by NRAO, in collaboration with ESO and NAOJ.</a:t>
            </a:r>
            <a:endParaRPr lang="en-DE" sz="1800"/>
          </a:p>
        </p:txBody>
      </p:sp>
      <p:sp>
        <p:nvSpPr>
          <p:cNvPr id="11" name="Rounded Rectangle 10">
            <a:extLst>
              <a:ext uri="{FF2B5EF4-FFF2-40B4-BE49-F238E27FC236}">
                <a16:creationId xmlns:a16="http://schemas.microsoft.com/office/drawing/2014/main" id="{0B76416D-91D2-A7CC-A2AF-7F23CF99D952}"/>
              </a:ext>
            </a:extLst>
          </p:cNvPr>
          <p:cNvSpPr/>
          <p:nvPr/>
        </p:nvSpPr>
        <p:spPr>
          <a:xfrm>
            <a:off x="1278544" y="3370463"/>
            <a:ext cx="1463460" cy="8833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start from the bottom</a:t>
            </a:r>
          </a:p>
        </p:txBody>
      </p:sp>
      <p:sp>
        <p:nvSpPr>
          <p:cNvPr id="12" name="Rounded Rectangle 11">
            <a:extLst>
              <a:ext uri="{FF2B5EF4-FFF2-40B4-BE49-F238E27FC236}">
                <a16:creationId xmlns:a16="http://schemas.microsoft.com/office/drawing/2014/main" id="{05054862-234C-51C8-D248-F8EB48E0BD4A}"/>
              </a:ext>
            </a:extLst>
          </p:cNvPr>
          <p:cNvSpPr/>
          <p:nvPr/>
        </p:nvSpPr>
        <p:spPr>
          <a:xfrm>
            <a:off x="3493265" y="3092824"/>
            <a:ext cx="1878314" cy="5379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low-level tests</a:t>
            </a:r>
          </a:p>
        </p:txBody>
      </p:sp>
      <p:sp>
        <p:nvSpPr>
          <p:cNvPr id="13" name="Rounded Rectangle 12">
            <a:extLst>
              <a:ext uri="{FF2B5EF4-FFF2-40B4-BE49-F238E27FC236}">
                <a16:creationId xmlns:a16="http://schemas.microsoft.com/office/drawing/2014/main" id="{30891EDC-9DAA-5C22-5C58-5CEC0D045E09}"/>
              </a:ext>
            </a:extLst>
          </p:cNvPr>
          <p:cNvSpPr/>
          <p:nvPr/>
        </p:nvSpPr>
        <p:spPr>
          <a:xfrm>
            <a:off x="3505965" y="3897489"/>
            <a:ext cx="1878314" cy="9096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track low-level math</a:t>
            </a:r>
          </a:p>
        </p:txBody>
      </p:sp>
      <p:sp>
        <p:nvSpPr>
          <p:cNvPr id="14" name="Rounded Rectangle 13">
            <a:extLst>
              <a:ext uri="{FF2B5EF4-FFF2-40B4-BE49-F238E27FC236}">
                <a16:creationId xmlns:a16="http://schemas.microsoft.com/office/drawing/2014/main" id="{BD5F597F-C900-98AC-3D51-1F3DBCE560DE}"/>
              </a:ext>
            </a:extLst>
          </p:cNvPr>
          <p:cNvSpPr/>
          <p:nvPr/>
        </p:nvSpPr>
        <p:spPr>
          <a:xfrm>
            <a:off x="5720962" y="3092824"/>
            <a:ext cx="1878314" cy="5379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test in layers</a:t>
            </a:r>
          </a:p>
        </p:txBody>
      </p:sp>
      <p:sp>
        <p:nvSpPr>
          <p:cNvPr id="15" name="Rounded Rectangle 14">
            <a:extLst>
              <a:ext uri="{FF2B5EF4-FFF2-40B4-BE49-F238E27FC236}">
                <a16:creationId xmlns:a16="http://schemas.microsoft.com/office/drawing/2014/main" id="{7D4EB14E-15B6-046E-9AA6-7077A8781C89}"/>
              </a:ext>
            </a:extLst>
          </p:cNvPr>
          <p:cNvSpPr/>
          <p:nvPr/>
        </p:nvSpPr>
        <p:spPr>
          <a:xfrm>
            <a:off x="5747316" y="3923726"/>
            <a:ext cx="1878314" cy="8833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unit</a:t>
            </a:r>
          </a:p>
          <a:p>
            <a:pPr algn="ctr"/>
            <a:r>
              <a:rPr lang="en-US"/>
              <a:t>component</a:t>
            </a:r>
          </a:p>
          <a:p>
            <a:pPr algn="ctr"/>
            <a:r>
              <a:rPr lang="en-US"/>
              <a:t>integration</a:t>
            </a:r>
          </a:p>
        </p:txBody>
      </p:sp>
      <p:sp>
        <p:nvSpPr>
          <p:cNvPr id="16" name="Rounded Rectangle 15">
            <a:extLst>
              <a:ext uri="{FF2B5EF4-FFF2-40B4-BE49-F238E27FC236}">
                <a16:creationId xmlns:a16="http://schemas.microsoft.com/office/drawing/2014/main" id="{956ED8F1-53DC-30BF-E9A6-370FD31A47C6}"/>
              </a:ext>
            </a:extLst>
          </p:cNvPr>
          <p:cNvSpPr/>
          <p:nvPr/>
        </p:nvSpPr>
        <p:spPr>
          <a:xfrm>
            <a:off x="8522402" y="3411163"/>
            <a:ext cx="1878314" cy="8833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catch issues during development</a:t>
            </a:r>
          </a:p>
        </p:txBody>
      </p:sp>
      <p:sp>
        <p:nvSpPr>
          <p:cNvPr id="17" name="Oval 16">
            <a:extLst>
              <a:ext uri="{FF2B5EF4-FFF2-40B4-BE49-F238E27FC236}">
                <a16:creationId xmlns:a16="http://schemas.microsoft.com/office/drawing/2014/main" id="{6353EE6C-A331-74E4-14BB-58C8A1DE45E4}"/>
              </a:ext>
            </a:extLst>
          </p:cNvPr>
          <p:cNvSpPr/>
          <p:nvPr/>
        </p:nvSpPr>
        <p:spPr>
          <a:xfrm>
            <a:off x="3523064" y="4964546"/>
            <a:ext cx="3941004" cy="1180760"/>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build trust from the beginning</a:t>
            </a:r>
          </a:p>
        </p:txBody>
      </p:sp>
      <p:sp>
        <p:nvSpPr>
          <p:cNvPr id="37" name="Down Arrow 36">
            <a:extLst>
              <a:ext uri="{FF2B5EF4-FFF2-40B4-BE49-F238E27FC236}">
                <a16:creationId xmlns:a16="http://schemas.microsoft.com/office/drawing/2014/main" id="{1FC91C1B-7022-2F31-6BA2-8AAC9666784B}"/>
              </a:ext>
            </a:extLst>
          </p:cNvPr>
          <p:cNvSpPr/>
          <p:nvPr/>
        </p:nvSpPr>
        <p:spPr>
          <a:xfrm>
            <a:off x="4282626" y="3681123"/>
            <a:ext cx="220915" cy="178266"/>
          </a:xfrm>
          <a:prstGeom prst="downArrow">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a:extLst>
              <a:ext uri="{FF2B5EF4-FFF2-40B4-BE49-F238E27FC236}">
                <a16:creationId xmlns:a16="http://schemas.microsoft.com/office/drawing/2014/main" id="{C2BB223B-B4BA-9066-BF24-247FAD3BBEA9}"/>
              </a:ext>
            </a:extLst>
          </p:cNvPr>
          <p:cNvSpPr/>
          <p:nvPr/>
        </p:nvSpPr>
        <p:spPr>
          <a:xfrm>
            <a:off x="6519014" y="3699027"/>
            <a:ext cx="220915" cy="178266"/>
          </a:xfrm>
          <a:prstGeom prst="downArrow">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a:extLst>
              <a:ext uri="{FF2B5EF4-FFF2-40B4-BE49-F238E27FC236}">
                <a16:creationId xmlns:a16="http://schemas.microsoft.com/office/drawing/2014/main" id="{1AA77ED8-EC93-4319-7E7D-71A4D8226ACE}"/>
              </a:ext>
            </a:extLst>
          </p:cNvPr>
          <p:cNvSpPr/>
          <p:nvPr/>
        </p:nvSpPr>
        <p:spPr>
          <a:xfrm rot="14059270">
            <a:off x="2987773" y="3361257"/>
            <a:ext cx="310310" cy="372017"/>
          </a:xfrm>
          <a:prstGeom prst="downArrow">
            <a:avLst>
              <a:gd name="adj1" fmla="val 50000"/>
              <a:gd name="adj2" fmla="val 48038"/>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a:extLst>
              <a:ext uri="{FF2B5EF4-FFF2-40B4-BE49-F238E27FC236}">
                <a16:creationId xmlns:a16="http://schemas.microsoft.com/office/drawing/2014/main" id="{375B5891-4EF3-5D0C-D181-78C539629E49}"/>
              </a:ext>
            </a:extLst>
          </p:cNvPr>
          <p:cNvSpPr/>
          <p:nvPr/>
        </p:nvSpPr>
        <p:spPr>
          <a:xfrm rot="16200000">
            <a:off x="5435813" y="3313410"/>
            <a:ext cx="220915" cy="178266"/>
          </a:xfrm>
          <a:prstGeom prst="downArrow">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a:extLst>
              <a:ext uri="{FF2B5EF4-FFF2-40B4-BE49-F238E27FC236}">
                <a16:creationId xmlns:a16="http://schemas.microsoft.com/office/drawing/2014/main" id="{260C9FC8-0871-E23B-7AB3-9C3DE1CD874F}"/>
              </a:ext>
            </a:extLst>
          </p:cNvPr>
          <p:cNvSpPr/>
          <p:nvPr/>
        </p:nvSpPr>
        <p:spPr>
          <a:xfrm rot="18627463">
            <a:off x="7871233" y="3285994"/>
            <a:ext cx="310310" cy="372017"/>
          </a:xfrm>
          <a:prstGeom prst="downArrow">
            <a:avLst>
              <a:gd name="adj1" fmla="val 50000"/>
              <a:gd name="adj2" fmla="val 48038"/>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a:extLst>
              <a:ext uri="{FF2B5EF4-FFF2-40B4-BE49-F238E27FC236}">
                <a16:creationId xmlns:a16="http://schemas.microsoft.com/office/drawing/2014/main" id="{1DF665E3-FC47-8CE4-E730-223309C70677}"/>
              </a:ext>
            </a:extLst>
          </p:cNvPr>
          <p:cNvSpPr/>
          <p:nvPr/>
        </p:nvSpPr>
        <p:spPr>
          <a:xfrm rot="19052321">
            <a:off x="3173257" y="4887714"/>
            <a:ext cx="289129" cy="284384"/>
          </a:xfrm>
          <a:prstGeom prst="downArrow">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a:extLst>
              <a:ext uri="{FF2B5EF4-FFF2-40B4-BE49-F238E27FC236}">
                <a16:creationId xmlns:a16="http://schemas.microsoft.com/office/drawing/2014/main" id="{AC7EE14E-EA6F-53F8-E28D-F9F6CE2A4523}"/>
              </a:ext>
            </a:extLst>
          </p:cNvPr>
          <p:cNvSpPr/>
          <p:nvPr/>
        </p:nvSpPr>
        <p:spPr>
          <a:xfrm rot="2617734">
            <a:off x="7633711" y="4927978"/>
            <a:ext cx="282483" cy="269595"/>
          </a:xfrm>
          <a:prstGeom prst="downArrow">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lide Number Placeholder 45">
            <a:extLst>
              <a:ext uri="{FF2B5EF4-FFF2-40B4-BE49-F238E27FC236}">
                <a16:creationId xmlns:a16="http://schemas.microsoft.com/office/drawing/2014/main" id="{1DF6D855-9FFE-63D9-657A-7BDEA29604A7}"/>
              </a:ext>
            </a:extLst>
          </p:cNvPr>
          <p:cNvSpPr>
            <a:spLocks noGrp="1"/>
          </p:cNvSpPr>
          <p:nvPr>
            <p:ph type="sldNum" sz="quarter" idx="12"/>
          </p:nvPr>
        </p:nvSpPr>
        <p:spPr/>
        <p:txBody>
          <a:bodyPr/>
          <a:lstStyle/>
          <a:p>
            <a:fld id="{D57F1E4F-1CFF-5643-939E-217C01CDF565}" type="slidenum">
              <a:rPr lang="en-US" smtClean="0"/>
              <a:pPr/>
              <a:t>27</a:t>
            </a:fld>
            <a:endParaRPr lang="en-US"/>
          </a:p>
        </p:txBody>
      </p:sp>
      <p:sp>
        <p:nvSpPr>
          <p:cNvPr id="47" name="Footer Placeholder 46">
            <a:extLst>
              <a:ext uri="{FF2B5EF4-FFF2-40B4-BE49-F238E27FC236}">
                <a16:creationId xmlns:a16="http://schemas.microsoft.com/office/drawing/2014/main" id="{15D68DFF-3DBF-A2AA-578A-225C6487023F}"/>
              </a:ext>
            </a:extLst>
          </p:cNvPr>
          <p:cNvSpPr>
            <a:spLocks noGrp="1"/>
          </p:cNvSpPr>
          <p:nvPr>
            <p:ph type="ftr" sz="quarter" idx="11"/>
          </p:nvPr>
        </p:nvSpPr>
        <p:spPr>
          <a:xfrm>
            <a:off x="1130270" y="6437021"/>
            <a:ext cx="5938836" cy="309201"/>
          </a:xfrm>
        </p:spPr>
        <p:txBody>
          <a:bodyPr/>
          <a:lstStyle/>
          <a:p>
            <a:r>
              <a:rPr lang="en-US"/>
              <a:t>ADASS 2025 - Sandra Castro</a:t>
            </a:r>
          </a:p>
        </p:txBody>
      </p:sp>
      <p:pic>
        <p:nvPicPr>
          <p:cNvPr id="48" name="Picture 47" descr="A blue and white logo&#10;&#10;AI-generated content may be incorrect.">
            <a:extLst>
              <a:ext uri="{FF2B5EF4-FFF2-40B4-BE49-F238E27FC236}">
                <a16:creationId xmlns:a16="http://schemas.microsoft.com/office/drawing/2014/main" id="{43655CEE-EE1A-FB4D-5F51-1B7AD9B6449D}"/>
              </a:ext>
            </a:extLst>
          </p:cNvPr>
          <p:cNvPicPr>
            <a:picLocks noChangeAspect="1"/>
          </p:cNvPicPr>
          <p:nvPr/>
        </p:nvPicPr>
        <p:blipFill>
          <a:blip r:embed="rId2"/>
          <a:stretch>
            <a:fillRect/>
          </a:stretch>
        </p:blipFill>
        <p:spPr>
          <a:xfrm>
            <a:off x="10134599" y="847617"/>
            <a:ext cx="545953" cy="714431"/>
          </a:xfrm>
          <a:prstGeom prst="rect">
            <a:avLst/>
          </a:prstGeom>
        </p:spPr>
      </p:pic>
    </p:spTree>
    <p:extLst>
      <p:ext uri="{BB962C8B-B14F-4D97-AF65-F5344CB8AC3E}">
        <p14:creationId xmlns:p14="http://schemas.microsoft.com/office/powerpoint/2010/main" val="2981270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4B2F6-6EFD-EB88-14CB-C4534753D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13182-7440-2073-5B24-E4D580336CBB}"/>
              </a:ext>
            </a:extLst>
          </p:cNvPr>
          <p:cNvSpPr>
            <a:spLocks noGrp="1"/>
          </p:cNvSpPr>
          <p:nvPr>
            <p:ph type="title"/>
          </p:nvPr>
        </p:nvSpPr>
        <p:spPr>
          <a:xfrm>
            <a:off x="4873909" y="1822127"/>
            <a:ext cx="5533666" cy="1884512"/>
          </a:xfrm>
        </p:spPr>
        <p:txBody>
          <a:bodyPr vert="horz" lIns="91440" tIns="45720" rIns="91440" bIns="45720" rtlCol="0" anchor="ctr">
            <a:normAutofit/>
          </a:bodyPr>
          <a:lstStyle/>
          <a:p>
            <a:pPr>
              <a:lnSpc>
                <a:spcPct val="150000"/>
              </a:lnSpc>
            </a:pPr>
            <a:r>
              <a:rPr lang="en-US" dirty="0">
                <a:solidFill>
                  <a:srgbClr val="002060"/>
                </a:solidFill>
              </a:rPr>
              <a:t>Thank you!</a:t>
            </a:r>
            <a:br>
              <a:rPr lang="en-US" dirty="0">
                <a:solidFill>
                  <a:srgbClr val="002060"/>
                </a:solidFill>
              </a:rPr>
            </a:br>
            <a:r>
              <a:rPr lang="en-US" dirty="0" err="1">
                <a:solidFill>
                  <a:srgbClr val="002060"/>
                </a:solidFill>
              </a:rPr>
              <a:t>scastro@eso.org</a:t>
            </a:r>
            <a:endParaRPr lang="en-US" dirty="0">
              <a:solidFill>
                <a:srgbClr val="002060"/>
              </a:solidFill>
            </a:endParaRPr>
          </a:p>
        </p:txBody>
      </p:sp>
      <p:pic>
        <p:nvPicPr>
          <p:cNvPr id="6" name="Graphic 5" descr="Checkmark">
            <a:extLst>
              <a:ext uri="{FF2B5EF4-FFF2-40B4-BE49-F238E27FC236}">
                <a16:creationId xmlns:a16="http://schemas.microsoft.com/office/drawing/2014/main" id="{12EFD949-FCA5-50F6-A451-228481F131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0029" y="1381390"/>
            <a:ext cx="3509148" cy="3509148"/>
          </a:xfrm>
          <a:prstGeom prst="rect">
            <a:avLst/>
          </a:prstGeom>
        </p:spPr>
      </p:pic>
      <p:sp>
        <p:nvSpPr>
          <p:cNvPr id="7" name="Slide Number Placeholder 6">
            <a:extLst>
              <a:ext uri="{FF2B5EF4-FFF2-40B4-BE49-F238E27FC236}">
                <a16:creationId xmlns:a16="http://schemas.microsoft.com/office/drawing/2014/main" id="{BE42558C-97FC-CC5B-347C-4E870B39043F}"/>
              </a:ext>
            </a:extLst>
          </p:cNvPr>
          <p:cNvSpPr>
            <a:spLocks noGrp="1"/>
          </p:cNvSpPr>
          <p:nvPr>
            <p:ph type="sldNum" sz="quarter" idx="12"/>
          </p:nvPr>
        </p:nvSpPr>
        <p:spPr/>
        <p:txBody>
          <a:bodyPr/>
          <a:lstStyle/>
          <a:p>
            <a:fld id="{D57F1E4F-1CFF-5643-939E-217C01CDF565}" type="slidenum">
              <a:rPr lang="en-US" smtClean="0"/>
              <a:pPr/>
              <a:t>28</a:t>
            </a:fld>
            <a:endParaRPr lang="en-US"/>
          </a:p>
        </p:txBody>
      </p:sp>
      <p:sp>
        <p:nvSpPr>
          <p:cNvPr id="8" name="Footer Placeholder 7">
            <a:extLst>
              <a:ext uri="{FF2B5EF4-FFF2-40B4-BE49-F238E27FC236}">
                <a16:creationId xmlns:a16="http://schemas.microsoft.com/office/drawing/2014/main" id="{139DFF3D-62EB-95A1-C13E-F6FDB24544DC}"/>
              </a:ext>
            </a:extLst>
          </p:cNvPr>
          <p:cNvSpPr>
            <a:spLocks noGrp="1"/>
          </p:cNvSpPr>
          <p:nvPr>
            <p:ph type="ftr" sz="quarter" idx="11"/>
          </p:nvPr>
        </p:nvSpPr>
        <p:spPr>
          <a:xfrm>
            <a:off x="1130029"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6E82D9EA-F982-731A-F449-35F2A7A28FBD}"/>
              </a:ext>
            </a:extLst>
          </p:cNvPr>
          <p:cNvPicPr>
            <a:picLocks noChangeAspect="1"/>
          </p:cNvPicPr>
          <p:nvPr/>
        </p:nvPicPr>
        <p:blipFill>
          <a:blip r:embed="rId4"/>
          <a:stretch>
            <a:fillRect/>
          </a:stretch>
        </p:blipFill>
        <p:spPr>
          <a:xfrm>
            <a:off x="10134599" y="847617"/>
            <a:ext cx="545953" cy="714431"/>
          </a:xfrm>
          <a:prstGeom prst="rect">
            <a:avLst/>
          </a:prstGeom>
        </p:spPr>
      </p:pic>
      <p:sp>
        <p:nvSpPr>
          <p:cNvPr id="11" name="TextBox 10">
            <a:extLst>
              <a:ext uri="{FF2B5EF4-FFF2-40B4-BE49-F238E27FC236}">
                <a16:creationId xmlns:a16="http://schemas.microsoft.com/office/drawing/2014/main" id="{F5A17DD8-05C5-785E-53DB-8F3465042446}"/>
              </a:ext>
            </a:extLst>
          </p:cNvPr>
          <p:cNvSpPr txBox="1"/>
          <p:nvPr/>
        </p:nvSpPr>
        <p:spPr>
          <a:xfrm>
            <a:off x="4823791" y="4068417"/>
            <a:ext cx="6238180" cy="646331"/>
          </a:xfrm>
          <a:prstGeom prst="rect">
            <a:avLst/>
          </a:prstGeom>
          <a:noFill/>
        </p:spPr>
        <p:txBody>
          <a:bodyPr wrap="square" rtlCol="0">
            <a:spAutoFit/>
          </a:bodyPr>
          <a:lstStyle/>
          <a:p>
            <a:r>
              <a:rPr lang="en-DE" dirty="0">
                <a:hlinkClick r:id="rId5"/>
              </a:rPr>
              <a:t>CASA readthedocs</a:t>
            </a:r>
            <a:endParaRPr lang="en-DE" dirty="0"/>
          </a:p>
          <a:p>
            <a:r>
              <a:rPr lang="en-DE" dirty="0"/>
              <a:t>CASA ASV Benchmark Tests – </a:t>
            </a:r>
            <a:r>
              <a:rPr lang="en-DE" dirty="0">
                <a:hlinkClick r:id="rId6"/>
              </a:rPr>
              <a:t>casabench</a:t>
            </a:r>
            <a:endParaRPr lang="en-DE" dirty="0"/>
          </a:p>
        </p:txBody>
      </p:sp>
    </p:spTree>
    <p:extLst>
      <p:ext uri="{BB962C8B-B14F-4D97-AF65-F5344CB8AC3E}">
        <p14:creationId xmlns:p14="http://schemas.microsoft.com/office/powerpoint/2010/main" val="3727988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a:extLst>
            <a:ext uri="{FF2B5EF4-FFF2-40B4-BE49-F238E27FC236}">
              <a16:creationId xmlns:a16="http://schemas.microsoft.com/office/drawing/2014/main" id="{EFA4D663-B9E7-8E8E-1BE5-F8EE89A49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2E4C8-4FCD-D2A8-4E2D-FC65B0F0DD88}"/>
              </a:ext>
            </a:extLst>
          </p:cNvPr>
          <p:cNvSpPr>
            <a:spLocks noGrp="1"/>
          </p:cNvSpPr>
          <p:nvPr>
            <p:ph type="title"/>
          </p:nvPr>
        </p:nvSpPr>
        <p:spPr>
          <a:xfrm>
            <a:off x="1130904" y="4680022"/>
            <a:ext cx="9603275" cy="862950"/>
          </a:xfrm>
          <a:solidFill>
            <a:schemeClr val="accent1">
              <a:lumMod val="20000"/>
              <a:lumOff val="80000"/>
            </a:schemeClr>
          </a:solidFill>
        </p:spPr>
        <p:txBody>
          <a:bodyPr vert="horz" lIns="91440" tIns="45720" rIns="91440" bIns="45720" rtlCol="0" anchor="t">
            <a:normAutofit/>
          </a:bodyPr>
          <a:lstStyle/>
          <a:p>
            <a:r>
              <a:rPr lang="en-US" sz="1400" i="1"/>
              <a:t>CASA is being developed by an international consortium of scientists and software engineers based at the National Radio Astronomical Observatory (NRAO), the European Southern Observatory (ESO), the National Astronomical Observatory of Japan (NAOJ), and the Joint Institute for VLBI European Research Infrastructure Consortium (JIV-ERIC), under the guidance of NRAO.</a:t>
            </a:r>
            <a:endParaRPr lang="en-US" sz="1300"/>
          </a:p>
        </p:txBody>
      </p:sp>
      <p:pic>
        <p:nvPicPr>
          <p:cNvPr id="4" name="Picture 3" descr="A logo for a company&#10;&#10;AI-generated content may be incorrect.">
            <a:extLst>
              <a:ext uri="{FF2B5EF4-FFF2-40B4-BE49-F238E27FC236}">
                <a16:creationId xmlns:a16="http://schemas.microsoft.com/office/drawing/2014/main" id="{5B0DA590-237C-E307-0A34-9F7741D293D7}"/>
              </a:ext>
            </a:extLst>
          </p:cNvPr>
          <p:cNvPicPr>
            <a:picLocks noChangeAspect="1"/>
          </p:cNvPicPr>
          <p:nvPr/>
        </p:nvPicPr>
        <p:blipFill>
          <a:blip r:embed="rId3"/>
          <a:stretch>
            <a:fillRect/>
          </a:stretch>
        </p:blipFill>
        <p:spPr>
          <a:xfrm>
            <a:off x="1271710" y="1076854"/>
            <a:ext cx="2094896" cy="3126708"/>
          </a:xfrm>
          <a:prstGeom prst="rect">
            <a:avLst/>
          </a:prstGeom>
        </p:spPr>
      </p:pic>
      <p:sp>
        <p:nvSpPr>
          <p:cNvPr id="3" name="TextBox 2">
            <a:extLst>
              <a:ext uri="{FF2B5EF4-FFF2-40B4-BE49-F238E27FC236}">
                <a16:creationId xmlns:a16="http://schemas.microsoft.com/office/drawing/2014/main" id="{5608373D-87CC-BD44-1F27-CB45B4E4BD96}"/>
              </a:ext>
            </a:extLst>
          </p:cNvPr>
          <p:cNvSpPr txBox="1"/>
          <p:nvPr/>
        </p:nvSpPr>
        <p:spPr>
          <a:xfrm>
            <a:off x="3891143" y="1174088"/>
            <a:ext cx="6182324" cy="1869236"/>
          </a:xfrm>
          <a:prstGeom prst="rect">
            <a:avLst/>
          </a:prstGeom>
        </p:spPr>
        <p:txBody>
          <a:bodyPr vert="horz" lIns="91440" tIns="45720" rIns="91440" bIns="45720" rtlCol="0" anchor="t">
            <a:normAutofit fontScale="92500" lnSpcReduction="20000"/>
          </a:bodyPr>
          <a:lstStyle/>
          <a:p>
            <a:pPr defTabSz="914400">
              <a:lnSpc>
                <a:spcPct val="120000"/>
              </a:lnSpc>
              <a:spcAft>
                <a:spcPts val="600"/>
              </a:spcAft>
              <a:buClr>
                <a:schemeClr val="accent1"/>
              </a:buClr>
              <a:buSzPct val="100000"/>
            </a:pPr>
            <a:r>
              <a:rPr lang="en-US" sz="2400"/>
              <a:t>CASA is the official data processing software for ALMA, VLA, </a:t>
            </a:r>
            <a:r>
              <a:rPr lang="en-US" sz="2400" err="1"/>
              <a:t>Nobeyama</a:t>
            </a:r>
            <a:r>
              <a:rPr lang="en-US" sz="2400"/>
              <a:t> 45m and frequently used for other radio telescopes (EVN, GMRT, etc.).</a:t>
            </a:r>
            <a:br>
              <a:rPr lang="en-US" sz="2400"/>
            </a:br>
            <a:endParaRPr lang="en-US" sz="2400"/>
          </a:p>
        </p:txBody>
      </p:sp>
      <p:sp>
        <p:nvSpPr>
          <p:cNvPr id="6" name="TextBox 5">
            <a:extLst>
              <a:ext uri="{FF2B5EF4-FFF2-40B4-BE49-F238E27FC236}">
                <a16:creationId xmlns:a16="http://schemas.microsoft.com/office/drawing/2014/main" id="{72E11D90-23A3-F4D8-A40A-57D8FD52E433}"/>
              </a:ext>
            </a:extLst>
          </p:cNvPr>
          <p:cNvSpPr txBox="1"/>
          <p:nvPr/>
        </p:nvSpPr>
        <p:spPr>
          <a:xfrm>
            <a:off x="3891143" y="3080771"/>
            <a:ext cx="5753099" cy="646331"/>
          </a:xfrm>
          <a:prstGeom prst="rect">
            <a:avLst/>
          </a:prstGeom>
          <a:solidFill>
            <a:schemeClr val="accent5">
              <a:lumMod val="20000"/>
              <a:lumOff val="80000"/>
            </a:schemeClr>
          </a:solidFill>
        </p:spPr>
        <p:txBody>
          <a:bodyPr wrap="square" rtlCol="0">
            <a:spAutoFit/>
          </a:bodyPr>
          <a:lstStyle/>
          <a:p>
            <a:r>
              <a:rPr lang="en-US"/>
              <a:t>For more detailed information on CASA, see the talk by </a:t>
            </a:r>
            <a:r>
              <a:rPr lang="en-US" b="1"/>
              <a:t>Bjorn Emonts </a:t>
            </a:r>
            <a:r>
              <a:rPr lang="en-US"/>
              <a:t>today at 14:00</a:t>
            </a:r>
          </a:p>
        </p:txBody>
      </p:sp>
      <p:pic>
        <p:nvPicPr>
          <p:cNvPr id="8" name="Picture 7">
            <a:extLst>
              <a:ext uri="{FF2B5EF4-FFF2-40B4-BE49-F238E27FC236}">
                <a16:creationId xmlns:a16="http://schemas.microsoft.com/office/drawing/2014/main" id="{C2C016A8-5ACF-0027-7F14-4B5C69636F8E}"/>
              </a:ext>
            </a:extLst>
          </p:cNvPr>
          <p:cNvPicPr>
            <a:picLocks noChangeAspect="1"/>
          </p:cNvPicPr>
          <p:nvPr/>
        </p:nvPicPr>
        <p:blipFill>
          <a:blip r:embed="rId4"/>
          <a:stretch>
            <a:fillRect/>
          </a:stretch>
        </p:blipFill>
        <p:spPr>
          <a:xfrm>
            <a:off x="1130904" y="5580419"/>
            <a:ext cx="6217138" cy="608895"/>
          </a:xfrm>
          <a:prstGeom prst="rect">
            <a:avLst/>
          </a:prstGeom>
        </p:spPr>
      </p:pic>
      <p:sp>
        <p:nvSpPr>
          <p:cNvPr id="11" name="Slide Number Placeholder 10">
            <a:extLst>
              <a:ext uri="{FF2B5EF4-FFF2-40B4-BE49-F238E27FC236}">
                <a16:creationId xmlns:a16="http://schemas.microsoft.com/office/drawing/2014/main" id="{EEE869BC-FCCB-F042-7F6F-FE6BB9E26D60}"/>
              </a:ext>
            </a:extLst>
          </p:cNvPr>
          <p:cNvSpPr>
            <a:spLocks noGrp="1"/>
          </p:cNvSpPr>
          <p:nvPr>
            <p:ph type="sldNum" sz="quarter" idx="12"/>
          </p:nvPr>
        </p:nvSpPr>
        <p:spPr/>
        <p:txBody>
          <a:bodyPr/>
          <a:lstStyle/>
          <a:p>
            <a:fld id="{D57F1E4F-1CFF-5643-939E-217C01CDF565}" type="slidenum">
              <a:rPr lang="en-US" smtClean="0"/>
              <a:pPr/>
              <a:t>3</a:t>
            </a:fld>
            <a:endParaRPr lang="en-US"/>
          </a:p>
        </p:txBody>
      </p:sp>
      <p:sp>
        <p:nvSpPr>
          <p:cNvPr id="12" name="Footer Placeholder 11">
            <a:extLst>
              <a:ext uri="{FF2B5EF4-FFF2-40B4-BE49-F238E27FC236}">
                <a16:creationId xmlns:a16="http://schemas.microsoft.com/office/drawing/2014/main" id="{248D35CC-D1B2-EA0E-E60A-DBB6BF9B1FF0}"/>
              </a:ext>
            </a:extLst>
          </p:cNvPr>
          <p:cNvSpPr>
            <a:spLocks noGrp="1"/>
          </p:cNvSpPr>
          <p:nvPr>
            <p:ph type="ftr" sz="quarter" idx="11"/>
          </p:nvPr>
        </p:nvSpPr>
        <p:spPr>
          <a:xfrm>
            <a:off x="1130904" y="6411928"/>
            <a:ext cx="5938836" cy="309201"/>
          </a:xfrm>
        </p:spPr>
        <p:txBody>
          <a:bodyPr/>
          <a:lstStyle/>
          <a:p>
            <a:r>
              <a:rPr lang="en-US"/>
              <a:t>ADASS 2025 - Sandra Castro</a:t>
            </a:r>
          </a:p>
        </p:txBody>
      </p:sp>
      <p:pic>
        <p:nvPicPr>
          <p:cNvPr id="13" name="Picture 12" descr="A blue and white logo&#10;&#10;AI-generated content may be incorrect.">
            <a:extLst>
              <a:ext uri="{FF2B5EF4-FFF2-40B4-BE49-F238E27FC236}">
                <a16:creationId xmlns:a16="http://schemas.microsoft.com/office/drawing/2014/main" id="{74A3A685-2125-6229-9583-B6B8F68D7CEE}"/>
              </a:ext>
            </a:extLst>
          </p:cNvPr>
          <p:cNvPicPr>
            <a:picLocks noChangeAspect="1"/>
          </p:cNvPicPr>
          <p:nvPr/>
        </p:nvPicPr>
        <p:blipFill>
          <a:blip r:embed="rId5"/>
          <a:stretch>
            <a:fillRect/>
          </a:stretch>
        </p:blipFill>
        <p:spPr>
          <a:xfrm>
            <a:off x="10134599" y="847617"/>
            <a:ext cx="545953" cy="714431"/>
          </a:xfrm>
          <a:prstGeom prst="rect">
            <a:avLst/>
          </a:prstGeom>
        </p:spPr>
      </p:pic>
    </p:spTree>
    <p:extLst>
      <p:ext uri="{BB962C8B-B14F-4D97-AF65-F5344CB8AC3E}">
        <p14:creationId xmlns:p14="http://schemas.microsoft.com/office/powerpoint/2010/main" val="276477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A3081-5877-EBDA-9873-AC122FF94CB0}"/>
            </a:ext>
          </a:extLst>
        </p:cNvPr>
        <p:cNvGrpSpPr/>
        <p:nvPr/>
      </p:nvGrpSpPr>
      <p:grpSpPr>
        <a:xfrm>
          <a:off x="0" y="0"/>
          <a:ext cx="0" cy="0"/>
          <a:chOff x="0" y="0"/>
          <a:chExt cx="0" cy="0"/>
        </a:xfrm>
      </p:grpSpPr>
      <p:pic>
        <p:nvPicPr>
          <p:cNvPr id="4" name="Picture 3" descr="A diagram of a circular object with text&#10;&#10;AI-generated content may be incorrect.">
            <a:extLst>
              <a:ext uri="{FF2B5EF4-FFF2-40B4-BE49-F238E27FC236}">
                <a16:creationId xmlns:a16="http://schemas.microsoft.com/office/drawing/2014/main" id="{2AF8B751-27C4-0777-EF5A-6FDB1DD7D744}"/>
              </a:ext>
            </a:extLst>
          </p:cNvPr>
          <p:cNvPicPr>
            <a:picLocks noChangeAspect="1"/>
          </p:cNvPicPr>
          <p:nvPr/>
        </p:nvPicPr>
        <p:blipFill>
          <a:blip r:embed="rId3"/>
          <a:stretch>
            <a:fillRect/>
          </a:stretch>
        </p:blipFill>
        <p:spPr>
          <a:xfrm>
            <a:off x="1139869" y="1767324"/>
            <a:ext cx="5766324" cy="4099964"/>
          </a:xfrm>
          <a:prstGeom prst="rect">
            <a:avLst/>
          </a:prstGeom>
          <a:gradFill flip="none" rotWithShape="1">
            <a:gsLst>
              <a:gs pos="0">
                <a:schemeClr val="bg1"/>
              </a:gs>
              <a:gs pos="35000">
                <a:schemeClr val="accent1">
                  <a:lumMod val="0"/>
                  <a:lumOff val="100000"/>
                </a:schemeClr>
              </a:gs>
              <a:gs pos="100000">
                <a:schemeClr val="accent1">
                  <a:lumMod val="100000"/>
                </a:schemeClr>
              </a:gs>
            </a:gsLst>
            <a:path path="circle">
              <a:fillToRect l="50000" t="-80000" r="50000" b="180000"/>
            </a:path>
            <a:tileRect/>
          </a:gradFill>
        </p:spPr>
      </p:pic>
      <p:sp>
        <p:nvSpPr>
          <p:cNvPr id="6" name="Plus 5">
            <a:extLst>
              <a:ext uri="{FF2B5EF4-FFF2-40B4-BE49-F238E27FC236}">
                <a16:creationId xmlns:a16="http://schemas.microsoft.com/office/drawing/2014/main" id="{DE11E861-ACE6-39D1-2871-51898BA87790}"/>
              </a:ext>
            </a:extLst>
          </p:cNvPr>
          <p:cNvSpPr/>
          <p:nvPr/>
        </p:nvSpPr>
        <p:spPr>
          <a:xfrm>
            <a:off x="6876790" y="3396119"/>
            <a:ext cx="826718" cy="789140"/>
          </a:xfrm>
          <a:prstGeom prst="mathPlus">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Can 6">
            <a:extLst>
              <a:ext uri="{FF2B5EF4-FFF2-40B4-BE49-F238E27FC236}">
                <a16:creationId xmlns:a16="http://schemas.microsoft.com/office/drawing/2014/main" id="{3FB25FAA-4F29-7F46-BD75-C67760792B0B}"/>
              </a:ext>
            </a:extLst>
          </p:cNvPr>
          <p:cNvSpPr/>
          <p:nvPr/>
        </p:nvSpPr>
        <p:spPr>
          <a:xfrm>
            <a:off x="7866347" y="2304788"/>
            <a:ext cx="826718" cy="789140"/>
          </a:xfrm>
          <a:prstGeom prst="can">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Can 7">
            <a:extLst>
              <a:ext uri="{FF2B5EF4-FFF2-40B4-BE49-F238E27FC236}">
                <a16:creationId xmlns:a16="http://schemas.microsoft.com/office/drawing/2014/main" id="{4F8AFE4C-13F0-1552-5EA8-025990C44DF2}"/>
              </a:ext>
            </a:extLst>
          </p:cNvPr>
          <p:cNvSpPr/>
          <p:nvPr/>
        </p:nvSpPr>
        <p:spPr>
          <a:xfrm>
            <a:off x="7866347" y="3449353"/>
            <a:ext cx="826718" cy="789140"/>
          </a:xfrm>
          <a:prstGeom prst="ca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Can 8">
            <a:extLst>
              <a:ext uri="{FF2B5EF4-FFF2-40B4-BE49-F238E27FC236}">
                <a16:creationId xmlns:a16="http://schemas.microsoft.com/office/drawing/2014/main" id="{09B30A16-8732-B518-D63E-232799AFEA39}"/>
              </a:ext>
            </a:extLst>
          </p:cNvPr>
          <p:cNvSpPr/>
          <p:nvPr/>
        </p:nvSpPr>
        <p:spPr>
          <a:xfrm>
            <a:off x="7866347" y="4593918"/>
            <a:ext cx="826718" cy="789140"/>
          </a:xfrm>
          <a:prstGeom prst="can">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ight Brace 9">
            <a:extLst>
              <a:ext uri="{FF2B5EF4-FFF2-40B4-BE49-F238E27FC236}">
                <a16:creationId xmlns:a16="http://schemas.microsoft.com/office/drawing/2014/main" id="{EE7EEB0B-F3B0-15DB-1F7A-85FE09F6944D}"/>
              </a:ext>
            </a:extLst>
          </p:cNvPr>
          <p:cNvSpPr/>
          <p:nvPr/>
        </p:nvSpPr>
        <p:spPr>
          <a:xfrm>
            <a:off x="8680538" y="2129424"/>
            <a:ext cx="526093" cy="356991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E"/>
          </a:p>
        </p:txBody>
      </p:sp>
      <p:sp>
        <p:nvSpPr>
          <p:cNvPr id="11" name="TextBox 10">
            <a:extLst>
              <a:ext uri="{FF2B5EF4-FFF2-40B4-BE49-F238E27FC236}">
                <a16:creationId xmlns:a16="http://schemas.microsoft.com/office/drawing/2014/main" id="{6258916B-E69C-D89F-037E-66D9F0A7E7B8}"/>
              </a:ext>
            </a:extLst>
          </p:cNvPr>
          <p:cNvSpPr txBox="1"/>
          <p:nvPr/>
        </p:nvSpPr>
        <p:spPr>
          <a:xfrm>
            <a:off x="9532306" y="3632640"/>
            <a:ext cx="1603332" cy="369332"/>
          </a:xfrm>
          <a:prstGeom prst="rect">
            <a:avLst/>
          </a:prstGeom>
          <a:noFill/>
        </p:spPr>
        <p:txBody>
          <a:bodyPr wrap="square" rtlCol="0">
            <a:spAutoFit/>
          </a:bodyPr>
          <a:lstStyle/>
          <a:p>
            <a:r>
              <a:rPr lang="en-DE"/>
              <a:t>pipelines</a:t>
            </a:r>
          </a:p>
        </p:txBody>
      </p:sp>
      <p:sp>
        <p:nvSpPr>
          <p:cNvPr id="12" name="Title 1">
            <a:extLst>
              <a:ext uri="{FF2B5EF4-FFF2-40B4-BE49-F238E27FC236}">
                <a16:creationId xmlns:a16="http://schemas.microsoft.com/office/drawing/2014/main" id="{BDC5FFB9-89EA-2D30-AB50-EDAEB4A7940D}"/>
              </a:ext>
            </a:extLst>
          </p:cNvPr>
          <p:cNvSpPr>
            <a:spLocks noGrp="1"/>
          </p:cNvSpPr>
          <p:nvPr>
            <p:ph type="title"/>
          </p:nvPr>
        </p:nvSpPr>
        <p:spPr>
          <a:xfrm>
            <a:off x="1130270" y="953325"/>
            <a:ext cx="9603275" cy="662534"/>
          </a:xfrm>
        </p:spPr>
        <p:txBody>
          <a:bodyPr/>
          <a:lstStyle/>
          <a:p>
            <a:r>
              <a:rPr lang="en-DE">
                <a:solidFill>
                  <a:srgbClr val="002060"/>
                </a:solidFill>
              </a:rPr>
              <a:t>CASA and Pipeline Packages</a:t>
            </a:r>
          </a:p>
        </p:txBody>
      </p:sp>
      <p:sp>
        <p:nvSpPr>
          <p:cNvPr id="13" name="Slide Number Placeholder 12">
            <a:extLst>
              <a:ext uri="{FF2B5EF4-FFF2-40B4-BE49-F238E27FC236}">
                <a16:creationId xmlns:a16="http://schemas.microsoft.com/office/drawing/2014/main" id="{6C8E93D2-68AC-9D63-DC6A-9BFA4668EDB1}"/>
              </a:ext>
            </a:extLst>
          </p:cNvPr>
          <p:cNvSpPr>
            <a:spLocks noGrp="1"/>
          </p:cNvSpPr>
          <p:nvPr>
            <p:ph type="sldNum" sz="quarter" idx="12"/>
          </p:nvPr>
        </p:nvSpPr>
        <p:spPr/>
        <p:txBody>
          <a:bodyPr/>
          <a:lstStyle/>
          <a:p>
            <a:fld id="{D57F1E4F-1CFF-5643-939E-217C01CDF565}" type="slidenum">
              <a:rPr lang="en-US" smtClean="0"/>
              <a:pPr/>
              <a:t>4</a:t>
            </a:fld>
            <a:endParaRPr lang="en-US"/>
          </a:p>
        </p:txBody>
      </p:sp>
      <p:sp>
        <p:nvSpPr>
          <p:cNvPr id="15" name="Footer Placeholder 13">
            <a:extLst>
              <a:ext uri="{FF2B5EF4-FFF2-40B4-BE49-F238E27FC236}">
                <a16:creationId xmlns:a16="http://schemas.microsoft.com/office/drawing/2014/main" id="{34C5BC85-F5C2-E030-CF13-A8EE5F39F969}"/>
              </a:ext>
            </a:extLst>
          </p:cNvPr>
          <p:cNvSpPr>
            <a:spLocks noGrp="1"/>
          </p:cNvSpPr>
          <p:nvPr>
            <p:ph type="ftr" sz="quarter" idx="11"/>
          </p:nvPr>
        </p:nvSpPr>
        <p:spPr>
          <a:xfrm>
            <a:off x="1139869" y="6411928"/>
            <a:ext cx="5938836" cy="309201"/>
          </a:xfrm>
        </p:spPr>
        <p:txBody>
          <a:bodyPr/>
          <a:lstStyle/>
          <a:p>
            <a:r>
              <a:rPr lang="en-US"/>
              <a:t>ADASS 2025 - Sandra Castro</a:t>
            </a:r>
          </a:p>
        </p:txBody>
      </p:sp>
      <p:pic>
        <p:nvPicPr>
          <p:cNvPr id="16" name="Picture 15" descr="A blue and white logo&#10;&#10;AI-generated content may be incorrect.">
            <a:extLst>
              <a:ext uri="{FF2B5EF4-FFF2-40B4-BE49-F238E27FC236}">
                <a16:creationId xmlns:a16="http://schemas.microsoft.com/office/drawing/2014/main" id="{C4BB6C00-440B-97E3-A8A9-535C58CEDDB7}"/>
              </a:ext>
            </a:extLst>
          </p:cNvPr>
          <p:cNvPicPr>
            <a:picLocks noChangeAspect="1"/>
          </p:cNvPicPr>
          <p:nvPr/>
        </p:nvPicPr>
        <p:blipFill>
          <a:blip r:embed="rId4"/>
          <a:stretch>
            <a:fillRect/>
          </a:stretch>
        </p:blipFill>
        <p:spPr>
          <a:xfrm>
            <a:off x="10134599" y="847617"/>
            <a:ext cx="545953" cy="714431"/>
          </a:xfrm>
          <a:prstGeom prst="rect">
            <a:avLst/>
          </a:prstGeom>
        </p:spPr>
      </p:pic>
      <p:sp>
        <p:nvSpPr>
          <p:cNvPr id="3" name="TextBox 2">
            <a:extLst>
              <a:ext uri="{FF2B5EF4-FFF2-40B4-BE49-F238E27FC236}">
                <a16:creationId xmlns:a16="http://schemas.microsoft.com/office/drawing/2014/main" id="{CA016BEE-CEFA-21C8-EC81-AD2E25F03DF2}"/>
              </a:ext>
            </a:extLst>
          </p:cNvPr>
          <p:cNvSpPr txBox="1"/>
          <p:nvPr/>
        </p:nvSpPr>
        <p:spPr>
          <a:xfrm>
            <a:off x="9440967" y="4922724"/>
            <a:ext cx="2479170" cy="1292662"/>
          </a:xfrm>
          <a:prstGeom prst="rect">
            <a:avLst/>
          </a:prstGeom>
          <a:noFill/>
          <a:ln>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p:spPr>
        <p:txBody>
          <a:bodyPr wrap="square" rtlCol="0">
            <a:spAutoFit/>
          </a:bodyPr>
          <a:lstStyle/>
          <a:p>
            <a:r>
              <a:rPr lang="en-US" sz="1600">
                <a:solidFill>
                  <a:srgbClr val="002060"/>
                </a:solidFill>
                <a:hlinkClick r:id="rId5">
                  <a:extLst>
                    <a:ext uri="{A12FA001-AC4F-418D-AE19-62706E023703}">
                      <ahyp:hlinkClr xmlns:ahyp="http://schemas.microsoft.com/office/drawing/2018/hyperlinkcolor" val="tx"/>
                    </a:ext>
                  </a:extLst>
                </a:hlinkClick>
              </a:rPr>
              <a:t>CASA Reference</a:t>
            </a:r>
            <a:endParaRPr lang="en-US" sz="1600">
              <a:solidFill>
                <a:srgbClr val="002060"/>
              </a:solidFill>
            </a:endParaRPr>
          </a:p>
          <a:p>
            <a:r>
              <a:rPr lang="en-US" sz="1600"/>
              <a:t>PASP, 134, 114501</a:t>
            </a:r>
          </a:p>
          <a:p>
            <a:endParaRPr lang="en-US"/>
          </a:p>
          <a:p>
            <a:r>
              <a:rPr lang="en-US" sz="1400"/>
              <a:t>DOI: 10.1088/1538-3873/ac9642</a:t>
            </a:r>
          </a:p>
        </p:txBody>
      </p:sp>
    </p:spTree>
    <p:extLst>
      <p:ext uri="{BB962C8B-B14F-4D97-AF65-F5344CB8AC3E}">
        <p14:creationId xmlns:p14="http://schemas.microsoft.com/office/powerpoint/2010/main" val="2072931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202D969-B311-3F77-E59E-B9269C9F0289}"/>
              </a:ext>
            </a:extLst>
          </p:cNvPr>
          <p:cNvSpPr>
            <a:spLocks noGrp="1"/>
          </p:cNvSpPr>
          <p:nvPr>
            <p:ph type="ftr" sz="quarter" idx="11"/>
          </p:nvPr>
        </p:nvSpPr>
        <p:spPr>
          <a:xfrm>
            <a:off x="862256" y="6353109"/>
            <a:ext cx="5938836" cy="309201"/>
          </a:xfrm>
        </p:spPr>
        <p:txBody>
          <a:bodyPr/>
          <a:lstStyle/>
          <a:p>
            <a:r>
              <a:rPr lang="en-US"/>
              <a:t>ADASS 2025 - Sandra Castro</a:t>
            </a:r>
          </a:p>
        </p:txBody>
      </p:sp>
      <p:sp>
        <p:nvSpPr>
          <p:cNvPr id="5" name="Slide Number Placeholder 4">
            <a:extLst>
              <a:ext uri="{FF2B5EF4-FFF2-40B4-BE49-F238E27FC236}">
                <a16:creationId xmlns:a16="http://schemas.microsoft.com/office/drawing/2014/main" id="{A891B089-D332-CD59-5EC3-23F50E534167}"/>
              </a:ext>
            </a:extLst>
          </p:cNvPr>
          <p:cNvSpPr>
            <a:spLocks noGrp="1"/>
          </p:cNvSpPr>
          <p:nvPr>
            <p:ph type="sldNum" sz="quarter" idx="12"/>
          </p:nvPr>
        </p:nvSpPr>
        <p:spPr/>
        <p:txBody>
          <a:bodyPr/>
          <a:lstStyle/>
          <a:p>
            <a:fld id="{D57F1E4F-1CFF-5643-939E-217C01CDF565}" type="slidenum">
              <a:rPr lang="en-US" smtClean="0"/>
              <a:pPr/>
              <a:t>5</a:t>
            </a:fld>
            <a:endParaRPr lang="en-US"/>
          </a:p>
        </p:txBody>
      </p:sp>
      <p:pic>
        <p:nvPicPr>
          <p:cNvPr id="7" name="Picture 6" descr="A diagram of a diagram&#10;&#10;AI-generated content may be incorrect.">
            <a:extLst>
              <a:ext uri="{FF2B5EF4-FFF2-40B4-BE49-F238E27FC236}">
                <a16:creationId xmlns:a16="http://schemas.microsoft.com/office/drawing/2014/main" id="{3A2D61DD-AAC8-1ECC-EC9F-E67542F31709}"/>
              </a:ext>
            </a:extLst>
          </p:cNvPr>
          <p:cNvPicPr>
            <a:picLocks noChangeAspect="1"/>
          </p:cNvPicPr>
          <p:nvPr/>
        </p:nvPicPr>
        <p:blipFill>
          <a:blip r:embed="rId2"/>
          <a:stretch>
            <a:fillRect/>
          </a:stretch>
        </p:blipFill>
        <p:spPr>
          <a:xfrm>
            <a:off x="287590" y="752979"/>
            <a:ext cx="11498408" cy="5352041"/>
          </a:xfrm>
          <a:prstGeom prst="rect">
            <a:avLst/>
          </a:prstGeom>
        </p:spPr>
      </p:pic>
    </p:spTree>
    <p:extLst>
      <p:ext uri="{BB962C8B-B14F-4D97-AF65-F5344CB8AC3E}">
        <p14:creationId xmlns:p14="http://schemas.microsoft.com/office/powerpoint/2010/main" val="2081812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96650-9D22-8B7E-12FF-0A6C3C8D1F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15D12-E79E-D060-38B6-E5168A04ED3D}"/>
              </a:ext>
            </a:extLst>
          </p:cNvPr>
          <p:cNvSpPr>
            <a:spLocks noGrp="1"/>
          </p:cNvSpPr>
          <p:nvPr>
            <p:ph type="title"/>
          </p:nvPr>
        </p:nvSpPr>
        <p:spPr>
          <a:xfrm>
            <a:off x="5190712" y="1474970"/>
            <a:ext cx="5533666" cy="3152742"/>
          </a:xfrm>
        </p:spPr>
        <p:txBody>
          <a:bodyPr vert="horz" lIns="91440" tIns="45720" rIns="91440" bIns="45720" rtlCol="0" anchor="ctr">
            <a:normAutofit/>
          </a:bodyPr>
          <a:lstStyle/>
          <a:p>
            <a:pPr>
              <a:lnSpc>
                <a:spcPct val="150000"/>
              </a:lnSpc>
            </a:pPr>
            <a:r>
              <a:rPr lang="en-US"/>
              <a:t>CASA Early Challenges</a:t>
            </a:r>
          </a:p>
        </p:txBody>
      </p:sp>
      <p:pic>
        <p:nvPicPr>
          <p:cNvPr id="6" name="Graphic 5" descr="Checkmark">
            <a:extLst>
              <a:ext uri="{FF2B5EF4-FFF2-40B4-BE49-F238E27FC236}">
                <a16:creationId xmlns:a16="http://schemas.microsoft.com/office/drawing/2014/main" id="{703B21F9-DD51-5EC1-BE8F-1A4EB4262E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30029" y="1381390"/>
            <a:ext cx="3509148" cy="3509148"/>
          </a:xfrm>
          <a:prstGeom prst="rect">
            <a:avLst/>
          </a:prstGeom>
        </p:spPr>
      </p:pic>
      <p:sp>
        <p:nvSpPr>
          <p:cNvPr id="7" name="Slide Number Placeholder 6">
            <a:extLst>
              <a:ext uri="{FF2B5EF4-FFF2-40B4-BE49-F238E27FC236}">
                <a16:creationId xmlns:a16="http://schemas.microsoft.com/office/drawing/2014/main" id="{BE3CBBAE-F0E2-E8CC-E4B1-1952FCEFD255}"/>
              </a:ext>
            </a:extLst>
          </p:cNvPr>
          <p:cNvSpPr>
            <a:spLocks noGrp="1"/>
          </p:cNvSpPr>
          <p:nvPr>
            <p:ph type="sldNum" sz="quarter" idx="12"/>
          </p:nvPr>
        </p:nvSpPr>
        <p:spPr/>
        <p:txBody>
          <a:bodyPr/>
          <a:lstStyle/>
          <a:p>
            <a:fld id="{D57F1E4F-1CFF-5643-939E-217C01CDF565}" type="slidenum">
              <a:rPr lang="en-US" smtClean="0"/>
              <a:pPr/>
              <a:t>6</a:t>
            </a:fld>
            <a:endParaRPr lang="en-US"/>
          </a:p>
        </p:txBody>
      </p:sp>
      <p:sp>
        <p:nvSpPr>
          <p:cNvPr id="8" name="Footer Placeholder 7">
            <a:extLst>
              <a:ext uri="{FF2B5EF4-FFF2-40B4-BE49-F238E27FC236}">
                <a16:creationId xmlns:a16="http://schemas.microsoft.com/office/drawing/2014/main" id="{3BC80C2D-C0A3-3711-C1FD-0F44F852DAB2}"/>
              </a:ext>
            </a:extLst>
          </p:cNvPr>
          <p:cNvSpPr>
            <a:spLocks noGrp="1"/>
          </p:cNvSpPr>
          <p:nvPr>
            <p:ph type="ftr" sz="quarter" idx="11"/>
          </p:nvPr>
        </p:nvSpPr>
        <p:spPr>
          <a:xfrm>
            <a:off x="1130029"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49004B57-6819-53BA-192D-1BD8B188B781}"/>
              </a:ext>
            </a:extLst>
          </p:cNvPr>
          <p:cNvPicPr>
            <a:picLocks noChangeAspect="1"/>
          </p:cNvPicPr>
          <p:nvPr/>
        </p:nvPicPr>
        <p:blipFill>
          <a:blip r:embed="rId4"/>
          <a:stretch>
            <a:fillRect/>
          </a:stretch>
        </p:blipFill>
        <p:spPr>
          <a:xfrm>
            <a:off x="10147299" y="8222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E97F2FBD-2451-E77A-0109-1DDDD045ECF6}"/>
              </a:ext>
            </a:extLst>
          </p:cNvPr>
          <p:cNvPicPr>
            <a:picLocks noChangeAspect="1"/>
          </p:cNvPicPr>
          <p:nvPr/>
        </p:nvPicPr>
        <p:blipFill>
          <a:blip r:embed="rId5"/>
          <a:stretch>
            <a:fillRect/>
          </a:stretch>
        </p:blipFill>
        <p:spPr>
          <a:xfrm>
            <a:off x="1155429" y="822804"/>
            <a:ext cx="545953" cy="814855"/>
          </a:xfrm>
          <a:prstGeom prst="rect">
            <a:avLst/>
          </a:prstGeom>
        </p:spPr>
      </p:pic>
    </p:spTree>
    <p:extLst>
      <p:ext uri="{BB962C8B-B14F-4D97-AF65-F5344CB8AC3E}">
        <p14:creationId xmlns:p14="http://schemas.microsoft.com/office/powerpoint/2010/main" val="788619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0DD4A-73CA-154B-5BB2-2E96E8502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DBE834-E3DC-27C6-E3B8-FE2163A8416E}"/>
              </a:ext>
            </a:extLst>
          </p:cNvPr>
          <p:cNvSpPr>
            <a:spLocks noGrp="1"/>
          </p:cNvSpPr>
          <p:nvPr>
            <p:ph type="title"/>
          </p:nvPr>
        </p:nvSpPr>
        <p:spPr>
          <a:xfrm>
            <a:off x="1764883" y="851725"/>
            <a:ext cx="8306218" cy="814856"/>
          </a:xfrm>
        </p:spPr>
        <p:txBody>
          <a:bodyPr/>
          <a:lstStyle/>
          <a:p>
            <a:r>
              <a:rPr lang="en-DE">
                <a:solidFill>
                  <a:srgbClr val="002060"/>
                </a:solidFill>
              </a:rPr>
              <a:t>1 – Heavy Annual Release</a:t>
            </a:r>
          </a:p>
        </p:txBody>
      </p:sp>
      <p:sp>
        <p:nvSpPr>
          <p:cNvPr id="3" name="Content Placeholder 2">
            <a:extLst>
              <a:ext uri="{FF2B5EF4-FFF2-40B4-BE49-F238E27FC236}">
                <a16:creationId xmlns:a16="http://schemas.microsoft.com/office/drawing/2014/main" id="{2314B0A7-53E0-0B77-56A0-4DB2AD44CA7F}"/>
              </a:ext>
            </a:extLst>
          </p:cNvPr>
          <p:cNvSpPr>
            <a:spLocks noGrp="1"/>
          </p:cNvSpPr>
          <p:nvPr>
            <p:ph idx="1"/>
          </p:nvPr>
        </p:nvSpPr>
        <p:spPr>
          <a:xfrm>
            <a:off x="1130270" y="2171768"/>
            <a:ext cx="9603275" cy="3520371"/>
          </a:xfrm>
        </p:spPr>
        <p:txBody>
          <a:bodyPr>
            <a:normAutofit lnSpcReduction="10000"/>
          </a:bodyPr>
          <a:lstStyle/>
          <a:p>
            <a:r>
              <a:rPr lang="en-DE"/>
              <a:t>ALMA Pipeline Cycle expected an annual release of CASA, used for the operations at the ALMA Observatory.</a:t>
            </a:r>
          </a:p>
          <a:p>
            <a:r>
              <a:rPr lang="en-DE"/>
              <a:t>Each annual CASA release contained mixed stakeholder features, infrastructure changes, maintenance bugfixes, occasional dependency updates.</a:t>
            </a:r>
          </a:p>
          <a:p>
            <a:r>
              <a:rPr lang="en-DE"/>
              <a:t>Difficult to debug if issues occurred after the release.</a:t>
            </a:r>
          </a:p>
          <a:p>
            <a:r>
              <a:rPr lang="en-DE"/>
              <a:t>Difficult to revert version to previous year.</a:t>
            </a:r>
          </a:p>
          <a:p>
            <a:r>
              <a:rPr lang="en-DE" b="1">
                <a:solidFill>
                  <a:srgbClr val="FF0000"/>
                </a:solidFill>
              </a:rPr>
              <a:t>STRESS!!!</a:t>
            </a:r>
          </a:p>
          <a:p>
            <a:endParaRPr lang="en-DE"/>
          </a:p>
        </p:txBody>
      </p:sp>
      <p:sp>
        <p:nvSpPr>
          <p:cNvPr id="7" name="Slide Number Placeholder 6">
            <a:extLst>
              <a:ext uri="{FF2B5EF4-FFF2-40B4-BE49-F238E27FC236}">
                <a16:creationId xmlns:a16="http://schemas.microsoft.com/office/drawing/2014/main" id="{1A2C6334-CE55-AFB2-E9A5-A8F9FECDD56D}"/>
              </a:ext>
            </a:extLst>
          </p:cNvPr>
          <p:cNvSpPr>
            <a:spLocks noGrp="1"/>
          </p:cNvSpPr>
          <p:nvPr>
            <p:ph type="sldNum" sz="quarter" idx="12"/>
          </p:nvPr>
        </p:nvSpPr>
        <p:spPr/>
        <p:txBody>
          <a:bodyPr/>
          <a:lstStyle/>
          <a:p>
            <a:fld id="{D57F1E4F-1CFF-5643-939E-217C01CDF565}" type="slidenum">
              <a:rPr lang="en-US" smtClean="0"/>
              <a:pPr/>
              <a:t>7</a:t>
            </a:fld>
            <a:endParaRPr lang="en-US"/>
          </a:p>
        </p:txBody>
      </p:sp>
      <p:sp>
        <p:nvSpPr>
          <p:cNvPr id="8" name="Footer Placeholder 7">
            <a:extLst>
              <a:ext uri="{FF2B5EF4-FFF2-40B4-BE49-F238E27FC236}">
                <a16:creationId xmlns:a16="http://schemas.microsoft.com/office/drawing/2014/main" id="{1003C221-A22D-8EBC-632F-C2C6FB5FA25A}"/>
              </a:ext>
            </a:extLst>
          </p:cNvPr>
          <p:cNvSpPr>
            <a:spLocks noGrp="1"/>
          </p:cNvSpPr>
          <p:nvPr>
            <p:ph type="ftr" sz="quarter" idx="11"/>
          </p:nvPr>
        </p:nvSpPr>
        <p:spPr>
          <a:xfrm>
            <a:off x="1130270"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86D8CF91-0B70-D00D-48FF-8336D4DB40C7}"/>
              </a:ext>
            </a:extLst>
          </p:cNvPr>
          <p:cNvPicPr>
            <a:picLocks noChangeAspect="1"/>
          </p:cNvPicPr>
          <p:nvPr/>
        </p:nvPicPr>
        <p:blipFill>
          <a:blip r:embed="rId2"/>
          <a:stretch>
            <a:fillRect/>
          </a:stretch>
        </p:blipFill>
        <p:spPr>
          <a:xfrm>
            <a:off x="10134599" y="8476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A1F010BF-6218-3425-C70C-10390C7D71F9}"/>
              </a:ext>
            </a:extLst>
          </p:cNvPr>
          <p:cNvPicPr>
            <a:picLocks noChangeAspect="1"/>
          </p:cNvPicPr>
          <p:nvPr/>
        </p:nvPicPr>
        <p:blipFill>
          <a:blip r:embed="rId3"/>
          <a:stretch>
            <a:fillRect/>
          </a:stretch>
        </p:blipFill>
        <p:spPr>
          <a:xfrm>
            <a:off x="1155429" y="822804"/>
            <a:ext cx="545953" cy="814855"/>
          </a:xfrm>
          <a:prstGeom prst="rect">
            <a:avLst/>
          </a:prstGeom>
        </p:spPr>
      </p:pic>
    </p:spTree>
    <p:extLst>
      <p:ext uri="{BB962C8B-B14F-4D97-AF65-F5344CB8AC3E}">
        <p14:creationId xmlns:p14="http://schemas.microsoft.com/office/powerpoint/2010/main" val="322036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DDD3A-3F2F-0297-06E5-798B37C18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29D5A-1732-653C-1305-169F4ACBFFD6}"/>
              </a:ext>
            </a:extLst>
          </p:cNvPr>
          <p:cNvSpPr>
            <a:spLocks noGrp="1"/>
          </p:cNvSpPr>
          <p:nvPr>
            <p:ph type="title"/>
          </p:nvPr>
        </p:nvSpPr>
        <p:spPr>
          <a:xfrm>
            <a:off x="1879601" y="915225"/>
            <a:ext cx="8013700" cy="814856"/>
          </a:xfrm>
        </p:spPr>
        <p:txBody>
          <a:bodyPr/>
          <a:lstStyle/>
          <a:p>
            <a:r>
              <a:rPr lang="en-DE">
                <a:solidFill>
                  <a:srgbClr val="002060"/>
                </a:solidFill>
              </a:rPr>
              <a:t>2 – Lack of Trust from Stakeholders</a:t>
            </a:r>
          </a:p>
        </p:txBody>
      </p:sp>
      <p:sp>
        <p:nvSpPr>
          <p:cNvPr id="3" name="Content Placeholder 2">
            <a:extLst>
              <a:ext uri="{FF2B5EF4-FFF2-40B4-BE49-F238E27FC236}">
                <a16:creationId xmlns:a16="http://schemas.microsoft.com/office/drawing/2014/main" id="{6B1C1602-0F61-6561-BAD1-8B71C7958E8E}"/>
              </a:ext>
            </a:extLst>
          </p:cNvPr>
          <p:cNvSpPr>
            <a:spLocks noGrp="1"/>
          </p:cNvSpPr>
          <p:nvPr>
            <p:ph idx="1"/>
          </p:nvPr>
        </p:nvSpPr>
        <p:spPr/>
        <p:txBody>
          <a:bodyPr/>
          <a:lstStyle/>
          <a:p>
            <a:r>
              <a:rPr lang="en-DE"/>
              <a:t>Validation tests by stakeholders would find trivial bugs in the code</a:t>
            </a:r>
          </a:p>
          <a:p>
            <a:r>
              <a:rPr lang="en-DE"/>
              <a:t>Unclear information on what code was tested by CASA</a:t>
            </a:r>
          </a:p>
          <a:p>
            <a:r>
              <a:rPr lang="en-DE"/>
              <a:t>Fear of any changes introduced to the code</a:t>
            </a:r>
          </a:p>
          <a:p>
            <a:r>
              <a:rPr lang="en-DE"/>
              <a:t>Doubts about the quality of the CASA code</a:t>
            </a:r>
          </a:p>
          <a:p>
            <a:endParaRPr lang="en-DE"/>
          </a:p>
        </p:txBody>
      </p:sp>
      <p:sp>
        <p:nvSpPr>
          <p:cNvPr id="7" name="Slide Number Placeholder 6">
            <a:extLst>
              <a:ext uri="{FF2B5EF4-FFF2-40B4-BE49-F238E27FC236}">
                <a16:creationId xmlns:a16="http://schemas.microsoft.com/office/drawing/2014/main" id="{4478D9C6-7049-24E4-ABAE-FD626014594B}"/>
              </a:ext>
            </a:extLst>
          </p:cNvPr>
          <p:cNvSpPr>
            <a:spLocks noGrp="1"/>
          </p:cNvSpPr>
          <p:nvPr>
            <p:ph type="sldNum" sz="quarter" idx="12"/>
          </p:nvPr>
        </p:nvSpPr>
        <p:spPr/>
        <p:txBody>
          <a:bodyPr/>
          <a:lstStyle/>
          <a:p>
            <a:fld id="{D57F1E4F-1CFF-5643-939E-217C01CDF565}" type="slidenum">
              <a:rPr lang="en-US" smtClean="0"/>
              <a:pPr/>
              <a:t>8</a:t>
            </a:fld>
            <a:endParaRPr lang="en-US"/>
          </a:p>
        </p:txBody>
      </p:sp>
      <p:sp>
        <p:nvSpPr>
          <p:cNvPr id="8" name="Footer Placeholder 7">
            <a:extLst>
              <a:ext uri="{FF2B5EF4-FFF2-40B4-BE49-F238E27FC236}">
                <a16:creationId xmlns:a16="http://schemas.microsoft.com/office/drawing/2014/main" id="{8843E8B1-8D41-7848-E985-3C6D3BDBAD82}"/>
              </a:ext>
            </a:extLst>
          </p:cNvPr>
          <p:cNvSpPr>
            <a:spLocks noGrp="1"/>
          </p:cNvSpPr>
          <p:nvPr>
            <p:ph type="ftr" sz="quarter" idx="11"/>
          </p:nvPr>
        </p:nvSpPr>
        <p:spPr>
          <a:xfrm>
            <a:off x="1130270"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1149FEF4-F4C9-AD83-23A9-198E8E4C8479}"/>
              </a:ext>
            </a:extLst>
          </p:cNvPr>
          <p:cNvPicPr>
            <a:picLocks noChangeAspect="1"/>
          </p:cNvPicPr>
          <p:nvPr/>
        </p:nvPicPr>
        <p:blipFill>
          <a:blip r:embed="rId2"/>
          <a:stretch>
            <a:fillRect/>
          </a:stretch>
        </p:blipFill>
        <p:spPr>
          <a:xfrm>
            <a:off x="10134599" y="8476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908D4A96-B462-72C0-725F-1D108DD510ED}"/>
              </a:ext>
            </a:extLst>
          </p:cNvPr>
          <p:cNvPicPr>
            <a:picLocks noChangeAspect="1"/>
          </p:cNvPicPr>
          <p:nvPr/>
        </p:nvPicPr>
        <p:blipFill>
          <a:blip r:embed="rId3"/>
          <a:stretch>
            <a:fillRect/>
          </a:stretch>
        </p:blipFill>
        <p:spPr>
          <a:xfrm>
            <a:off x="1155429" y="822804"/>
            <a:ext cx="545953" cy="814855"/>
          </a:xfrm>
          <a:prstGeom prst="rect">
            <a:avLst/>
          </a:prstGeom>
        </p:spPr>
      </p:pic>
    </p:spTree>
    <p:extLst>
      <p:ext uri="{BB962C8B-B14F-4D97-AF65-F5344CB8AC3E}">
        <p14:creationId xmlns:p14="http://schemas.microsoft.com/office/powerpoint/2010/main" val="687313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920ED-78C6-F067-B062-2396596405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78E88-4A38-3E10-FB09-14B420E3BB96}"/>
              </a:ext>
            </a:extLst>
          </p:cNvPr>
          <p:cNvSpPr>
            <a:spLocks noGrp="1"/>
          </p:cNvSpPr>
          <p:nvPr>
            <p:ph type="title"/>
          </p:nvPr>
        </p:nvSpPr>
        <p:spPr>
          <a:xfrm>
            <a:off x="1828801" y="915224"/>
            <a:ext cx="8089900" cy="714431"/>
          </a:xfrm>
        </p:spPr>
        <p:txBody>
          <a:bodyPr/>
          <a:lstStyle/>
          <a:p>
            <a:r>
              <a:rPr lang="en-DE">
                <a:solidFill>
                  <a:srgbClr val="002060"/>
                </a:solidFill>
              </a:rPr>
              <a:t>3 – Unclear Test Coverage of Code</a:t>
            </a:r>
          </a:p>
        </p:txBody>
      </p:sp>
      <p:sp>
        <p:nvSpPr>
          <p:cNvPr id="3" name="Content Placeholder 2">
            <a:extLst>
              <a:ext uri="{FF2B5EF4-FFF2-40B4-BE49-F238E27FC236}">
                <a16:creationId xmlns:a16="http://schemas.microsoft.com/office/drawing/2014/main" id="{FEEDEE50-60AE-E486-81E8-EB2D4B7CFBE2}"/>
              </a:ext>
            </a:extLst>
          </p:cNvPr>
          <p:cNvSpPr>
            <a:spLocks noGrp="1"/>
          </p:cNvSpPr>
          <p:nvPr>
            <p:ph idx="1"/>
          </p:nvPr>
        </p:nvSpPr>
        <p:spPr>
          <a:xfrm>
            <a:off x="1130270" y="1710046"/>
            <a:ext cx="9603275" cy="4061361"/>
          </a:xfrm>
        </p:spPr>
        <p:txBody>
          <a:bodyPr/>
          <a:lstStyle/>
          <a:p>
            <a:r>
              <a:rPr lang="en-DE"/>
              <a:t>Automated tests existed but…</a:t>
            </a:r>
          </a:p>
          <a:p>
            <a:r>
              <a:rPr lang="en-DE"/>
              <a:t>Lack of collective information about automated tests in CI</a:t>
            </a:r>
          </a:p>
          <a:p>
            <a:pPr lvl="1"/>
            <a:r>
              <a:rPr lang="en-DE"/>
              <a:t>what is being tested?</a:t>
            </a:r>
          </a:p>
          <a:p>
            <a:pPr lvl="1"/>
            <a:r>
              <a:rPr lang="en-DE"/>
              <a:t>when is it tested?</a:t>
            </a:r>
          </a:p>
          <a:p>
            <a:pPr lvl="1"/>
            <a:r>
              <a:rPr lang="en-DE"/>
              <a:t>how is it tested?</a:t>
            </a:r>
          </a:p>
          <a:p>
            <a:r>
              <a:rPr lang="en-DE"/>
              <a:t>Main operational mode </a:t>
            </a:r>
            <a:r>
              <a:rPr lang="en-US"/>
              <a:t>lacked </a:t>
            </a:r>
            <a:r>
              <a:rPr lang="en-DE"/>
              <a:t>test coverage</a:t>
            </a:r>
          </a:p>
          <a:p>
            <a:r>
              <a:rPr lang="en-DE"/>
              <a:t>PR tests needed review</a:t>
            </a:r>
          </a:p>
          <a:p>
            <a:endParaRPr lang="en-DE"/>
          </a:p>
        </p:txBody>
      </p:sp>
      <p:sp>
        <p:nvSpPr>
          <p:cNvPr id="7" name="Slide Number Placeholder 6">
            <a:extLst>
              <a:ext uri="{FF2B5EF4-FFF2-40B4-BE49-F238E27FC236}">
                <a16:creationId xmlns:a16="http://schemas.microsoft.com/office/drawing/2014/main" id="{46B00C38-3061-56D5-C99C-D91BE70982AE}"/>
              </a:ext>
            </a:extLst>
          </p:cNvPr>
          <p:cNvSpPr>
            <a:spLocks noGrp="1"/>
          </p:cNvSpPr>
          <p:nvPr>
            <p:ph type="sldNum" sz="quarter" idx="12"/>
          </p:nvPr>
        </p:nvSpPr>
        <p:spPr/>
        <p:txBody>
          <a:bodyPr/>
          <a:lstStyle/>
          <a:p>
            <a:fld id="{D57F1E4F-1CFF-5643-939E-217C01CDF565}" type="slidenum">
              <a:rPr lang="en-US" smtClean="0"/>
              <a:pPr/>
              <a:t>9</a:t>
            </a:fld>
            <a:endParaRPr lang="en-US"/>
          </a:p>
        </p:txBody>
      </p:sp>
      <p:sp>
        <p:nvSpPr>
          <p:cNvPr id="8" name="Footer Placeholder 7">
            <a:extLst>
              <a:ext uri="{FF2B5EF4-FFF2-40B4-BE49-F238E27FC236}">
                <a16:creationId xmlns:a16="http://schemas.microsoft.com/office/drawing/2014/main" id="{356BB198-CB80-0E6D-8A56-5818F7CA0781}"/>
              </a:ext>
            </a:extLst>
          </p:cNvPr>
          <p:cNvSpPr>
            <a:spLocks noGrp="1"/>
          </p:cNvSpPr>
          <p:nvPr>
            <p:ph type="ftr" sz="quarter" idx="11"/>
          </p:nvPr>
        </p:nvSpPr>
        <p:spPr>
          <a:xfrm>
            <a:off x="1130270" y="6411928"/>
            <a:ext cx="5938836" cy="309201"/>
          </a:xfrm>
        </p:spPr>
        <p:txBody>
          <a:bodyPr/>
          <a:lstStyle/>
          <a:p>
            <a:r>
              <a:rPr lang="en-US"/>
              <a:t>ADASS 2025 - Sandra Castro</a:t>
            </a:r>
          </a:p>
        </p:txBody>
      </p:sp>
      <p:pic>
        <p:nvPicPr>
          <p:cNvPr id="9" name="Picture 8" descr="A blue and white logo&#10;&#10;AI-generated content may be incorrect.">
            <a:extLst>
              <a:ext uri="{FF2B5EF4-FFF2-40B4-BE49-F238E27FC236}">
                <a16:creationId xmlns:a16="http://schemas.microsoft.com/office/drawing/2014/main" id="{EB62B501-89EF-55E8-9F4C-7E2D00307484}"/>
              </a:ext>
            </a:extLst>
          </p:cNvPr>
          <p:cNvPicPr>
            <a:picLocks noChangeAspect="1"/>
          </p:cNvPicPr>
          <p:nvPr/>
        </p:nvPicPr>
        <p:blipFill>
          <a:blip r:embed="rId2"/>
          <a:stretch>
            <a:fillRect/>
          </a:stretch>
        </p:blipFill>
        <p:spPr>
          <a:xfrm>
            <a:off x="10134599" y="847617"/>
            <a:ext cx="545953" cy="714431"/>
          </a:xfrm>
          <a:prstGeom prst="rect">
            <a:avLst/>
          </a:prstGeom>
        </p:spPr>
      </p:pic>
      <p:pic>
        <p:nvPicPr>
          <p:cNvPr id="10" name="Picture 9" descr="A logo for a company&#10;&#10;AI-generated content may be incorrect.">
            <a:extLst>
              <a:ext uri="{FF2B5EF4-FFF2-40B4-BE49-F238E27FC236}">
                <a16:creationId xmlns:a16="http://schemas.microsoft.com/office/drawing/2014/main" id="{E590516E-167D-23F7-A3ED-4C2F2DD4D174}"/>
              </a:ext>
            </a:extLst>
          </p:cNvPr>
          <p:cNvPicPr>
            <a:picLocks noChangeAspect="1"/>
          </p:cNvPicPr>
          <p:nvPr/>
        </p:nvPicPr>
        <p:blipFill>
          <a:blip r:embed="rId3"/>
          <a:stretch>
            <a:fillRect/>
          </a:stretch>
        </p:blipFill>
        <p:spPr>
          <a:xfrm>
            <a:off x="1155429" y="822804"/>
            <a:ext cx="545953" cy="814855"/>
          </a:xfrm>
          <a:prstGeom prst="rect">
            <a:avLst/>
          </a:prstGeom>
        </p:spPr>
      </p:pic>
    </p:spTree>
    <p:extLst>
      <p:ext uri="{BB962C8B-B14F-4D97-AF65-F5344CB8AC3E}">
        <p14:creationId xmlns:p14="http://schemas.microsoft.com/office/powerpoint/2010/main" val="254221005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Gallery</Template>
  <TotalTime>0</TotalTime>
  <Words>1333</Words>
  <Application>Microsoft Macintosh PowerPoint</Application>
  <PresentationFormat>Widescreen</PresentationFormat>
  <Paragraphs>213</Paragraphs>
  <Slides>28</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Arial</vt:lpstr>
      <vt:lpstr>Calibri</vt:lpstr>
      <vt:lpstr>Century Gothic</vt:lpstr>
      <vt:lpstr>Wingdings</vt:lpstr>
      <vt:lpstr>Gallery</vt:lpstr>
      <vt:lpstr>Testing Complex Scientific Software: Key Challenges and Effective Strategies</vt:lpstr>
      <vt:lpstr>Outline</vt:lpstr>
      <vt:lpstr>CASA is being developed by an international consortium of scientists and software engineers based at the National Radio Astronomical Observatory (NRAO), the European Southern Observatory (ESO), the National Astronomical Observatory of Japan (NAOJ), and the Joint Institute for VLBI European Research Infrastructure Consortium (JIV-ERIC), under the guidance of NRAO.</vt:lpstr>
      <vt:lpstr>CASA and Pipeline Packages</vt:lpstr>
      <vt:lpstr>PowerPoint Presentation</vt:lpstr>
      <vt:lpstr>CASA Early Challenges</vt:lpstr>
      <vt:lpstr>1 – Heavy Annual Release</vt:lpstr>
      <vt:lpstr>2 – Lack of Trust from Stakeholders</vt:lpstr>
      <vt:lpstr>3 – Unclear Test Coverage of Code</vt:lpstr>
      <vt:lpstr>Effective strategies for testing that worked for CASA</vt:lpstr>
      <vt:lpstr>1- Redefined the Development Process</vt:lpstr>
      <vt:lpstr>2- Added Verification Phase</vt:lpstr>
      <vt:lpstr>3- Boosted CI Tests in JIRA</vt:lpstr>
      <vt:lpstr>3- Dev Packages available in JIRA</vt:lpstr>
      <vt:lpstr>4- Increased Test Coverage</vt:lpstr>
      <vt:lpstr>4- Increased Test Coverage – ASV Benchmark Tests</vt:lpstr>
      <vt:lpstr>5- Improved Trust from Stakeholders</vt:lpstr>
      <vt:lpstr>CASA Tests Allure Reports</vt:lpstr>
      <vt:lpstr>CASA Tests Allure Reports</vt:lpstr>
      <vt:lpstr>6- More frequent releases</vt:lpstr>
      <vt:lpstr>CASA New Challenges</vt:lpstr>
      <vt:lpstr>Too many tests, too long to run</vt:lpstr>
      <vt:lpstr>Task tclean: a continuous challenge for testing</vt:lpstr>
      <vt:lpstr>Build System and Coverage Reports</vt:lpstr>
      <vt:lpstr>Lessons Learned</vt:lpstr>
      <vt:lpstr>Random Tips...</vt:lpstr>
      <vt:lpstr>Starting from Scratch – RADPS Test Strategy</vt:lpstr>
      <vt:lpstr>Thank you! scastro@eso.org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Sandra María Castro</dc:creator>
  <cp:lastModifiedBy>Sandra María Castro</cp:lastModifiedBy>
  <cp:revision>1</cp:revision>
  <dcterms:created xsi:type="dcterms:W3CDTF">2025-09-26T12:00:43Z</dcterms:created>
  <dcterms:modified xsi:type="dcterms:W3CDTF">2025-11-14T12:48:25Z</dcterms:modified>
</cp:coreProperties>
</file>